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13716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userDrawn="1">
          <p15:clr>
            <a:srgbClr val="A4A3A4"/>
          </p15:clr>
        </p15:guide>
        <p15:guide id="2" pos="432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3DC69-B447-433F-BD6F-A0FAA0BAB21D}" v="33" dt="2022-04-11T02:37:05.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2170" y="139"/>
      </p:cViewPr>
      <p:guideLst>
        <p:guide orient="horz" pos="4320"/>
        <p:guide pos="432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vendra Mall" userId="3b159d01cc1e2f1f" providerId="LiveId" clId="{82C3DC69-B447-433F-BD6F-A0FAA0BAB21D}"/>
    <pc:docChg chg="undo custSel modSld modMainMaster modNotesMaster">
      <pc:chgData name="Raghvendra Mall" userId="3b159d01cc1e2f1f" providerId="LiveId" clId="{82C3DC69-B447-433F-BD6F-A0FAA0BAB21D}" dt="2022-04-11T02:38:22.621" v="1025" actId="6549"/>
      <pc:docMkLst>
        <pc:docMk/>
      </pc:docMkLst>
      <pc:sldChg chg="modSp mod modNotes">
        <pc:chgData name="Raghvendra Mall" userId="3b159d01cc1e2f1f" providerId="LiveId" clId="{82C3DC69-B447-433F-BD6F-A0FAA0BAB21D}" dt="2022-04-11T02:22:38.929" v="496" actId="255"/>
        <pc:sldMkLst>
          <pc:docMk/>
          <pc:sldMk cId="0" sldId="256"/>
        </pc:sldMkLst>
        <pc:spChg chg="mod">
          <ac:chgData name="Raghvendra Mall" userId="3b159d01cc1e2f1f" providerId="LiveId" clId="{82C3DC69-B447-433F-BD6F-A0FAA0BAB21D}" dt="2022-04-11T02:22:38.929" v="496" actId="255"/>
          <ac:spMkLst>
            <pc:docMk/>
            <pc:sldMk cId="0" sldId="256"/>
            <ac:spMk id="54" creationId="{00000000-0000-0000-0000-000000000000}"/>
          </ac:spMkLst>
        </pc:spChg>
      </pc:sldChg>
      <pc:sldChg chg="addSp modSp mod modNotes">
        <pc:chgData name="Raghvendra Mall" userId="3b159d01cc1e2f1f" providerId="LiveId" clId="{82C3DC69-B447-433F-BD6F-A0FAA0BAB21D}" dt="2022-04-11T02:24:21.778" v="508" actId="208"/>
        <pc:sldMkLst>
          <pc:docMk/>
          <pc:sldMk cId="0" sldId="257"/>
        </pc:sldMkLst>
        <pc:spChg chg="mod">
          <ac:chgData name="Raghvendra Mall" userId="3b159d01cc1e2f1f" providerId="LiveId" clId="{82C3DC69-B447-433F-BD6F-A0FAA0BAB21D}" dt="2022-04-11T02:23:29.420" v="503" actId="255"/>
          <ac:spMkLst>
            <pc:docMk/>
            <pc:sldMk cId="0" sldId="257"/>
            <ac:spMk id="59" creationId="{00000000-0000-0000-0000-000000000000}"/>
          </ac:spMkLst>
        </pc:spChg>
        <pc:spChg chg="mod">
          <ac:chgData name="Raghvendra Mall" userId="3b159d01cc1e2f1f" providerId="LiveId" clId="{82C3DC69-B447-433F-BD6F-A0FAA0BAB21D}" dt="2022-04-11T02:23:00.870" v="499" actId="164"/>
          <ac:spMkLst>
            <pc:docMk/>
            <pc:sldMk cId="0" sldId="257"/>
            <ac:spMk id="60" creationId="{00000000-0000-0000-0000-000000000000}"/>
          </ac:spMkLst>
        </pc:spChg>
        <pc:spChg chg="mod">
          <ac:chgData name="Raghvendra Mall" userId="3b159d01cc1e2f1f" providerId="LiveId" clId="{82C3DC69-B447-433F-BD6F-A0FAA0BAB21D}" dt="2022-04-11T02:23:00.870" v="499" actId="164"/>
          <ac:spMkLst>
            <pc:docMk/>
            <pc:sldMk cId="0" sldId="257"/>
            <ac:spMk id="61" creationId="{00000000-0000-0000-0000-000000000000}"/>
          </ac:spMkLst>
        </pc:spChg>
        <pc:spChg chg="mod">
          <ac:chgData name="Raghvendra Mall" userId="3b159d01cc1e2f1f" providerId="LiveId" clId="{82C3DC69-B447-433F-BD6F-A0FAA0BAB21D}" dt="2022-04-11T02:23:00.870" v="499" actId="164"/>
          <ac:spMkLst>
            <pc:docMk/>
            <pc:sldMk cId="0" sldId="257"/>
            <ac:spMk id="62" creationId="{00000000-0000-0000-0000-000000000000}"/>
          </ac:spMkLst>
        </pc:spChg>
        <pc:spChg chg="mod">
          <ac:chgData name="Raghvendra Mall" userId="3b159d01cc1e2f1f" providerId="LiveId" clId="{82C3DC69-B447-433F-BD6F-A0FAA0BAB21D}" dt="2022-04-11T02:23:00.870" v="499" actId="164"/>
          <ac:spMkLst>
            <pc:docMk/>
            <pc:sldMk cId="0" sldId="257"/>
            <ac:spMk id="63" creationId="{00000000-0000-0000-0000-000000000000}"/>
          </ac:spMkLst>
        </pc:spChg>
        <pc:spChg chg="mod">
          <ac:chgData name="Raghvendra Mall" userId="3b159d01cc1e2f1f" providerId="LiveId" clId="{82C3DC69-B447-433F-BD6F-A0FAA0BAB21D}" dt="2022-04-11T02:23:00.870" v="499" actId="164"/>
          <ac:spMkLst>
            <pc:docMk/>
            <pc:sldMk cId="0" sldId="257"/>
            <ac:spMk id="64" creationId="{00000000-0000-0000-0000-000000000000}"/>
          </ac:spMkLst>
        </pc:spChg>
        <pc:spChg chg="mod">
          <ac:chgData name="Raghvendra Mall" userId="3b159d01cc1e2f1f" providerId="LiveId" clId="{82C3DC69-B447-433F-BD6F-A0FAA0BAB21D}" dt="2022-04-11T02:21:09.789" v="486"/>
          <ac:spMkLst>
            <pc:docMk/>
            <pc:sldMk cId="0" sldId="257"/>
            <ac:spMk id="66" creationId="{00000000-0000-0000-0000-000000000000}"/>
          </ac:spMkLst>
        </pc:spChg>
        <pc:spChg chg="mod">
          <ac:chgData name="Raghvendra Mall" userId="3b159d01cc1e2f1f" providerId="LiveId" clId="{82C3DC69-B447-433F-BD6F-A0FAA0BAB21D}" dt="2022-04-11T02:21:09.789" v="486"/>
          <ac:spMkLst>
            <pc:docMk/>
            <pc:sldMk cId="0" sldId="257"/>
            <ac:spMk id="67" creationId="{00000000-0000-0000-0000-000000000000}"/>
          </ac:spMkLst>
        </pc:spChg>
        <pc:spChg chg="mod">
          <ac:chgData name="Raghvendra Mall" userId="3b159d01cc1e2f1f" providerId="LiveId" clId="{82C3DC69-B447-433F-BD6F-A0FAA0BAB21D}" dt="2022-04-11T02:21:09.789" v="486"/>
          <ac:spMkLst>
            <pc:docMk/>
            <pc:sldMk cId="0" sldId="257"/>
            <ac:spMk id="68" creationId="{00000000-0000-0000-0000-000000000000}"/>
          </ac:spMkLst>
        </pc:spChg>
        <pc:spChg chg="mod">
          <ac:chgData name="Raghvendra Mall" userId="3b159d01cc1e2f1f" providerId="LiveId" clId="{82C3DC69-B447-433F-BD6F-A0FAA0BAB21D}" dt="2022-04-11T02:21:09.789" v="486"/>
          <ac:spMkLst>
            <pc:docMk/>
            <pc:sldMk cId="0" sldId="257"/>
            <ac:spMk id="69" creationId="{00000000-0000-0000-0000-000000000000}"/>
          </ac:spMkLst>
        </pc:spChg>
        <pc:spChg chg="mod">
          <ac:chgData name="Raghvendra Mall" userId="3b159d01cc1e2f1f" providerId="LiveId" clId="{82C3DC69-B447-433F-BD6F-A0FAA0BAB21D}" dt="2022-04-11T02:21:09.789" v="486"/>
          <ac:spMkLst>
            <pc:docMk/>
            <pc:sldMk cId="0" sldId="257"/>
            <ac:spMk id="70" creationId="{00000000-0000-0000-0000-000000000000}"/>
          </ac:spMkLst>
        </pc:spChg>
        <pc:spChg chg="mod">
          <ac:chgData name="Raghvendra Mall" userId="3b159d01cc1e2f1f" providerId="LiveId" clId="{82C3DC69-B447-433F-BD6F-A0FAA0BAB21D}" dt="2022-04-11T02:21:09.789" v="486"/>
          <ac:spMkLst>
            <pc:docMk/>
            <pc:sldMk cId="0" sldId="257"/>
            <ac:spMk id="71" creationId="{00000000-0000-0000-0000-000000000000}"/>
          </ac:spMkLst>
        </pc:spChg>
        <pc:spChg chg="mod">
          <ac:chgData name="Raghvendra Mall" userId="3b159d01cc1e2f1f" providerId="LiveId" clId="{82C3DC69-B447-433F-BD6F-A0FAA0BAB21D}" dt="2022-04-11T02:21:09.789" v="486"/>
          <ac:spMkLst>
            <pc:docMk/>
            <pc:sldMk cId="0" sldId="257"/>
            <ac:spMk id="72" creationId="{00000000-0000-0000-0000-000000000000}"/>
          </ac:spMkLst>
        </pc:spChg>
        <pc:spChg chg="mod">
          <ac:chgData name="Raghvendra Mall" userId="3b159d01cc1e2f1f" providerId="LiveId" clId="{82C3DC69-B447-433F-BD6F-A0FAA0BAB21D}" dt="2022-04-11T02:21:09.789" v="486"/>
          <ac:spMkLst>
            <pc:docMk/>
            <pc:sldMk cId="0" sldId="257"/>
            <ac:spMk id="73" creationId="{00000000-0000-0000-0000-000000000000}"/>
          </ac:spMkLst>
        </pc:spChg>
        <pc:spChg chg="mod">
          <ac:chgData name="Raghvendra Mall" userId="3b159d01cc1e2f1f" providerId="LiveId" clId="{82C3DC69-B447-433F-BD6F-A0FAA0BAB21D}" dt="2022-04-11T02:21:09.789" v="486"/>
          <ac:spMkLst>
            <pc:docMk/>
            <pc:sldMk cId="0" sldId="257"/>
            <ac:spMk id="74" creationId="{00000000-0000-0000-0000-000000000000}"/>
          </ac:spMkLst>
        </pc:spChg>
        <pc:spChg chg="mod">
          <ac:chgData name="Raghvendra Mall" userId="3b159d01cc1e2f1f" providerId="LiveId" clId="{82C3DC69-B447-433F-BD6F-A0FAA0BAB21D}" dt="2022-04-11T02:21:09.789" v="486"/>
          <ac:spMkLst>
            <pc:docMk/>
            <pc:sldMk cId="0" sldId="257"/>
            <ac:spMk id="75" creationId="{00000000-0000-0000-0000-000000000000}"/>
          </ac:spMkLst>
        </pc:spChg>
        <pc:spChg chg="mod">
          <ac:chgData name="Raghvendra Mall" userId="3b159d01cc1e2f1f" providerId="LiveId" clId="{82C3DC69-B447-433F-BD6F-A0FAA0BAB21D}" dt="2022-04-11T02:21:09.789" v="486"/>
          <ac:spMkLst>
            <pc:docMk/>
            <pc:sldMk cId="0" sldId="257"/>
            <ac:spMk id="76" creationId="{00000000-0000-0000-0000-000000000000}"/>
          </ac:spMkLst>
        </pc:spChg>
        <pc:spChg chg="mod">
          <ac:chgData name="Raghvendra Mall" userId="3b159d01cc1e2f1f" providerId="LiveId" clId="{82C3DC69-B447-433F-BD6F-A0FAA0BAB21D}" dt="2022-04-11T02:21:09.789" v="486"/>
          <ac:spMkLst>
            <pc:docMk/>
            <pc:sldMk cId="0" sldId="257"/>
            <ac:spMk id="77" creationId="{00000000-0000-0000-0000-000000000000}"/>
          </ac:spMkLst>
        </pc:spChg>
        <pc:spChg chg="mod">
          <ac:chgData name="Raghvendra Mall" userId="3b159d01cc1e2f1f" providerId="LiveId" clId="{82C3DC69-B447-433F-BD6F-A0FAA0BAB21D}" dt="2022-04-11T02:21:09.789" v="486"/>
          <ac:spMkLst>
            <pc:docMk/>
            <pc:sldMk cId="0" sldId="257"/>
            <ac:spMk id="78" creationId="{00000000-0000-0000-0000-000000000000}"/>
          </ac:spMkLst>
        </pc:spChg>
        <pc:spChg chg="mod">
          <ac:chgData name="Raghvendra Mall" userId="3b159d01cc1e2f1f" providerId="LiveId" clId="{82C3DC69-B447-433F-BD6F-A0FAA0BAB21D}" dt="2022-04-11T02:21:09.789" v="486"/>
          <ac:spMkLst>
            <pc:docMk/>
            <pc:sldMk cId="0" sldId="257"/>
            <ac:spMk id="79" creationId="{00000000-0000-0000-0000-000000000000}"/>
          </ac:spMkLst>
        </pc:spChg>
        <pc:spChg chg="mod">
          <ac:chgData name="Raghvendra Mall" userId="3b159d01cc1e2f1f" providerId="LiveId" clId="{82C3DC69-B447-433F-BD6F-A0FAA0BAB21D}" dt="2022-04-11T02:21:09.789" v="486"/>
          <ac:spMkLst>
            <pc:docMk/>
            <pc:sldMk cId="0" sldId="257"/>
            <ac:spMk id="80" creationId="{00000000-0000-0000-0000-000000000000}"/>
          </ac:spMkLst>
        </pc:spChg>
        <pc:spChg chg="mod">
          <ac:chgData name="Raghvendra Mall" userId="3b159d01cc1e2f1f" providerId="LiveId" clId="{82C3DC69-B447-433F-BD6F-A0FAA0BAB21D}" dt="2022-04-11T02:21:09.789" v="486"/>
          <ac:spMkLst>
            <pc:docMk/>
            <pc:sldMk cId="0" sldId="257"/>
            <ac:spMk id="81" creationId="{00000000-0000-0000-0000-000000000000}"/>
          </ac:spMkLst>
        </pc:spChg>
        <pc:spChg chg="mod">
          <ac:chgData name="Raghvendra Mall" userId="3b159d01cc1e2f1f" providerId="LiveId" clId="{82C3DC69-B447-433F-BD6F-A0FAA0BAB21D}" dt="2022-04-11T02:21:09.789" v="486"/>
          <ac:spMkLst>
            <pc:docMk/>
            <pc:sldMk cId="0" sldId="257"/>
            <ac:spMk id="82" creationId="{00000000-0000-0000-0000-000000000000}"/>
          </ac:spMkLst>
        </pc:spChg>
        <pc:spChg chg="mod">
          <ac:chgData name="Raghvendra Mall" userId="3b159d01cc1e2f1f" providerId="LiveId" clId="{82C3DC69-B447-433F-BD6F-A0FAA0BAB21D}" dt="2022-04-11T02:21:09.789" v="486"/>
          <ac:spMkLst>
            <pc:docMk/>
            <pc:sldMk cId="0" sldId="257"/>
            <ac:spMk id="83" creationId="{00000000-0000-0000-0000-000000000000}"/>
          </ac:spMkLst>
        </pc:spChg>
        <pc:spChg chg="mod">
          <ac:chgData name="Raghvendra Mall" userId="3b159d01cc1e2f1f" providerId="LiveId" clId="{82C3DC69-B447-433F-BD6F-A0FAA0BAB21D}" dt="2022-04-11T02:21:09.789" v="486"/>
          <ac:spMkLst>
            <pc:docMk/>
            <pc:sldMk cId="0" sldId="257"/>
            <ac:spMk id="84" creationId="{00000000-0000-0000-0000-000000000000}"/>
          </ac:spMkLst>
        </pc:spChg>
        <pc:spChg chg="mod">
          <ac:chgData name="Raghvendra Mall" userId="3b159d01cc1e2f1f" providerId="LiveId" clId="{82C3DC69-B447-433F-BD6F-A0FAA0BAB21D}" dt="2022-04-11T02:21:09.789" v="486"/>
          <ac:spMkLst>
            <pc:docMk/>
            <pc:sldMk cId="0" sldId="257"/>
            <ac:spMk id="85" creationId="{00000000-0000-0000-0000-000000000000}"/>
          </ac:spMkLst>
        </pc:spChg>
        <pc:spChg chg="mod">
          <ac:chgData name="Raghvendra Mall" userId="3b159d01cc1e2f1f" providerId="LiveId" clId="{82C3DC69-B447-433F-BD6F-A0FAA0BAB21D}" dt="2022-04-11T02:21:09.789" v="486"/>
          <ac:spMkLst>
            <pc:docMk/>
            <pc:sldMk cId="0" sldId="257"/>
            <ac:spMk id="86" creationId="{00000000-0000-0000-0000-000000000000}"/>
          </ac:spMkLst>
        </pc:spChg>
        <pc:spChg chg="mod">
          <ac:chgData name="Raghvendra Mall" userId="3b159d01cc1e2f1f" providerId="LiveId" clId="{82C3DC69-B447-433F-BD6F-A0FAA0BAB21D}" dt="2022-04-11T02:21:09.789" v="486"/>
          <ac:spMkLst>
            <pc:docMk/>
            <pc:sldMk cId="0" sldId="257"/>
            <ac:spMk id="87" creationId="{00000000-0000-0000-0000-000000000000}"/>
          </ac:spMkLst>
        </pc:spChg>
        <pc:spChg chg="mod">
          <ac:chgData name="Raghvendra Mall" userId="3b159d01cc1e2f1f" providerId="LiveId" clId="{82C3DC69-B447-433F-BD6F-A0FAA0BAB21D}" dt="2022-04-11T02:21:09.789" v="486"/>
          <ac:spMkLst>
            <pc:docMk/>
            <pc:sldMk cId="0" sldId="257"/>
            <ac:spMk id="88" creationId="{00000000-0000-0000-0000-000000000000}"/>
          </ac:spMkLst>
        </pc:spChg>
        <pc:spChg chg="mod">
          <ac:chgData name="Raghvendra Mall" userId="3b159d01cc1e2f1f" providerId="LiveId" clId="{82C3DC69-B447-433F-BD6F-A0FAA0BAB21D}" dt="2022-04-11T02:21:09.789" v="486"/>
          <ac:spMkLst>
            <pc:docMk/>
            <pc:sldMk cId="0" sldId="257"/>
            <ac:spMk id="89" creationId="{00000000-0000-0000-0000-000000000000}"/>
          </ac:spMkLst>
        </pc:spChg>
        <pc:spChg chg="mod">
          <ac:chgData name="Raghvendra Mall" userId="3b159d01cc1e2f1f" providerId="LiveId" clId="{82C3DC69-B447-433F-BD6F-A0FAA0BAB21D}" dt="2022-04-11T02:23:00.870" v="499" actId="164"/>
          <ac:spMkLst>
            <pc:docMk/>
            <pc:sldMk cId="0" sldId="257"/>
            <ac:spMk id="92" creationId="{00000000-0000-0000-0000-000000000000}"/>
          </ac:spMkLst>
        </pc:spChg>
        <pc:spChg chg="mod">
          <ac:chgData name="Raghvendra Mall" userId="3b159d01cc1e2f1f" providerId="LiveId" clId="{82C3DC69-B447-433F-BD6F-A0FAA0BAB21D}" dt="2022-04-11T02:23:00.870" v="499" actId="164"/>
          <ac:spMkLst>
            <pc:docMk/>
            <pc:sldMk cId="0" sldId="257"/>
            <ac:spMk id="93" creationId="{00000000-0000-0000-0000-000000000000}"/>
          </ac:spMkLst>
        </pc:spChg>
        <pc:spChg chg="mod">
          <ac:chgData name="Raghvendra Mall" userId="3b159d01cc1e2f1f" providerId="LiveId" clId="{82C3DC69-B447-433F-BD6F-A0FAA0BAB21D}" dt="2022-04-11T02:23:00.870" v="499" actId="164"/>
          <ac:spMkLst>
            <pc:docMk/>
            <pc:sldMk cId="0" sldId="257"/>
            <ac:spMk id="94" creationId="{00000000-0000-0000-0000-000000000000}"/>
          </ac:spMkLst>
        </pc:spChg>
        <pc:spChg chg="mod">
          <ac:chgData name="Raghvendra Mall" userId="3b159d01cc1e2f1f" providerId="LiveId" clId="{82C3DC69-B447-433F-BD6F-A0FAA0BAB21D}" dt="2022-04-11T02:23:00.870" v="499" actId="164"/>
          <ac:spMkLst>
            <pc:docMk/>
            <pc:sldMk cId="0" sldId="257"/>
            <ac:spMk id="95" creationId="{00000000-0000-0000-0000-000000000000}"/>
          </ac:spMkLst>
        </pc:spChg>
        <pc:spChg chg="mod">
          <ac:chgData name="Raghvendra Mall" userId="3b159d01cc1e2f1f" providerId="LiveId" clId="{82C3DC69-B447-433F-BD6F-A0FAA0BAB21D}" dt="2022-04-11T02:23:00.870" v="499" actId="164"/>
          <ac:spMkLst>
            <pc:docMk/>
            <pc:sldMk cId="0" sldId="257"/>
            <ac:spMk id="96" creationId="{00000000-0000-0000-0000-000000000000}"/>
          </ac:spMkLst>
        </pc:spChg>
        <pc:spChg chg="mod">
          <ac:chgData name="Raghvendra Mall" userId="3b159d01cc1e2f1f" providerId="LiveId" clId="{82C3DC69-B447-433F-BD6F-A0FAA0BAB21D}" dt="2022-04-11T02:23:00.870" v="499" actId="164"/>
          <ac:spMkLst>
            <pc:docMk/>
            <pc:sldMk cId="0" sldId="257"/>
            <ac:spMk id="97" creationId="{00000000-0000-0000-0000-000000000000}"/>
          </ac:spMkLst>
        </pc:spChg>
        <pc:spChg chg="mod">
          <ac:chgData name="Raghvendra Mall" userId="3b159d01cc1e2f1f" providerId="LiveId" clId="{82C3DC69-B447-433F-BD6F-A0FAA0BAB21D}" dt="2022-04-11T02:23:00.870" v="499" actId="164"/>
          <ac:spMkLst>
            <pc:docMk/>
            <pc:sldMk cId="0" sldId="257"/>
            <ac:spMk id="98" creationId="{00000000-0000-0000-0000-000000000000}"/>
          </ac:spMkLst>
        </pc:spChg>
        <pc:spChg chg="mod">
          <ac:chgData name="Raghvendra Mall" userId="3b159d01cc1e2f1f" providerId="LiveId" clId="{82C3DC69-B447-433F-BD6F-A0FAA0BAB21D}" dt="2022-04-11T02:23:00.870" v="499" actId="164"/>
          <ac:spMkLst>
            <pc:docMk/>
            <pc:sldMk cId="0" sldId="257"/>
            <ac:spMk id="99" creationId="{00000000-0000-0000-0000-000000000000}"/>
          </ac:spMkLst>
        </pc:spChg>
        <pc:spChg chg="mod">
          <ac:chgData name="Raghvendra Mall" userId="3b159d01cc1e2f1f" providerId="LiveId" clId="{82C3DC69-B447-433F-BD6F-A0FAA0BAB21D}" dt="2022-04-11T02:23:00.870" v="499" actId="164"/>
          <ac:spMkLst>
            <pc:docMk/>
            <pc:sldMk cId="0" sldId="257"/>
            <ac:spMk id="100" creationId="{00000000-0000-0000-0000-000000000000}"/>
          </ac:spMkLst>
        </pc:spChg>
        <pc:spChg chg="mod">
          <ac:chgData name="Raghvendra Mall" userId="3b159d01cc1e2f1f" providerId="LiveId" clId="{82C3DC69-B447-433F-BD6F-A0FAA0BAB21D}" dt="2022-04-11T02:23:00.870" v="499" actId="164"/>
          <ac:spMkLst>
            <pc:docMk/>
            <pc:sldMk cId="0" sldId="257"/>
            <ac:spMk id="101" creationId="{00000000-0000-0000-0000-000000000000}"/>
          </ac:spMkLst>
        </pc:spChg>
        <pc:spChg chg="mod">
          <ac:chgData name="Raghvendra Mall" userId="3b159d01cc1e2f1f" providerId="LiveId" clId="{82C3DC69-B447-433F-BD6F-A0FAA0BAB21D}" dt="2022-04-11T02:23:00.870" v="499" actId="164"/>
          <ac:spMkLst>
            <pc:docMk/>
            <pc:sldMk cId="0" sldId="257"/>
            <ac:spMk id="102" creationId="{00000000-0000-0000-0000-000000000000}"/>
          </ac:spMkLst>
        </pc:spChg>
        <pc:spChg chg="mod">
          <ac:chgData name="Raghvendra Mall" userId="3b159d01cc1e2f1f" providerId="LiveId" clId="{82C3DC69-B447-433F-BD6F-A0FAA0BAB21D}" dt="2022-04-11T02:21:09.789" v="486"/>
          <ac:spMkLst>
            <pc:docMk/>
            <pc:sldMk cId="0" sldId="257"/>
            <ac:spMk id="104" creationId="{00000000-0000-0000-0000-000000000000}"/>
          </ac:spMkLst>
        </pc:spChg>
        <pc:spChg chg="mod">
          <ac:chgData name="Raghvendra Mall" userId="3b159d01cc1e2f1f" providerId="LiveId" clId="{82C3DC69-B447-433F-BD6F-A0FAA0BAB21D}" dt="2022-04-11T02:23:46.293" v="505" actId="1076"/>
          <ac:spMkLst>
            <pc:docMk/>
            <pc:sldMk cId="0" sldId="257"/>
            <ac:spMk id="105" creationId="{00000000-0000-0000-0000-000000000000}"/>
          </ac:spMkLst>
        </pc:spChg>
        <pc:spChg chg="mod">
          <ac:chgData name="Raghvendra Mall" userId="3b159d01cc1e2f1f" providerId="LiveId" clId="{82C3DC69-B447-433F-BD6F-A0FAA0BAB21D}" dt="2022-04-11T02:24:08.406" v="507" actId="208"/>
          <ac:spMkLst>
            <pc:docMk/>
            <pc:sldMk cId="0" sldId="257"/>
            <ac:spMk id="106" creationId="{00000000-0000-0000-0000-000000000000}"/>
          </ac:spMkLst>
        </pc:spChg>
        <pc:spChg chg="mod">
          <ac:chgData name="Raghvendra Mall" userId="3b159d01cc1e2f1f" providerId="LiveId" clId="{82C3DC69-B447-433F-BD6F-A0FAA0BAB21D}" dt="2022-04-11T02:24:21.778" v="508" actId="208"/>
          <ac:spMkLst>
            <pc:docMk/>
            <pc:sldMk cId="0" sldId="257"/>
            <ac:spMk id="107" creationId="{00000000-0000-0000-0000-000000000000}"/>
          </ac:spMkLst>
        </pc:spChg>
        <pc:spChg chg="mod">
          <ac:chgData name="Raghvendra Mall" userId="3b159d01cc1e2f1f" providerId="LiveId" clId="{82C3DC69-B447-433F-BD6F-A0FAA0BAB21D}" dt="2022-04-11T02:23:00.870" v="499" actId="164"/>
          <ac:spMkLst>
            <pc:docMk/>
            <pc:sldMk cId="0" sldId="257"/>
            <ac:spMk id="108" creationId="{00000000-0000-0000-0000-000000000000}"/>
          </ac:spMkLst>
        </pc:spChg>
        <pc:spChg chg="mod">
          <ac:chgData name="Raghvendra Mall" userId="3b159d01cc1e2f1f" providerId="LiveId" clId="{82C3DC69-B447-433F-BD6F-A0FAA0BAB21D}" dt="2022-04-11T02:23:00.870" v="499" actId="164"/>
          <ac:spMkLst>
            <pc:docMk/>
            <pc:sldMk cId="0" sldId="257"/>
            <ac:spMk id="109" creationId="{00000000-0000-0000-0000-000000000000}"/>
          </ac:spMkLst>
        </pc:spChg>
        <pc:spChg chg="mod">
          <ac:chgData name="Raghvendra Mall" userId="3b159d01cc1e2f1f" providerId="LiveId" clId="{82C3DC69-B447-433F-BD6F-A0FAA0BAB21D}" dt="2022-04-11T02:23:00.870" v="499" actId="164"/>
          <ac:spMkLst>
            <pc:docMk/>
            <pc:sldMk cId="0" sldId="257"/>
            <ac:spMk id="110" creationId="{00000000-0000-0000-0000-000000000000}"/>
          </ac:spMkLst>
        </pc:spChg>
        <pc:spChg chg="mod">
          <ac:chgData name="Raghvendra Mall" userId="3b159d01cc1e2f1f" providerId="LiveId" clId="{82C3DC69-B447-433F-BD6F-A0FAA0BAB21D}" dt="2022-04-11T02:23:00.870" v="499" actId="164"/>
          <ac:spMkLst>
            <pc:docMk/>
            <pc:sldMk cId="0" sldId="257"/>
            <ac:spMk id="111" creationId="{00000000-0000-0000-0000-000000000000}"/>
          </ac:spMkLst>
        </pc:spChg>
        <pc:spChg chg="mod">
          <ac:chgData name="Raghvendra Mall" userId="3b159d01cc1e2f1f" providerId="LiveId" clId="{82C3DC69-B447-433F-BD6F-A0FAA0BAB21D}" dt="2022-04-11T02:21:09.789" v="486"/>
          <ac:spMkLst>
            <pc:docMk/>
            <pc:sldMk cId="0" sldId="257"/>
            <ac:spMk id="113" creationId="{00000000-0000-0000-0000-000000000000}"/>
          </ac:spMkLst>
        </pc:spChg>
        <pc:spChg chg="mod">
          <ac:chgData name="Raghvendra Mall" userId="3b159d01cc1e2f1f" providerId="LiveId" clId="{82C3DC69-B447-433F-BD6F-A0FAA0BAB21D}" dt="2022-04-11T02:21:09.789" v="486"/>
          <ac:spMkLst>
            <pc:docMk/>
            <pc:sldMk cId="0" sldId="257"/>
            <ac:spMk id="114" creationId="{00000000-0000-0000-0000-000000000000}"/>
          </ac:spMkLst>
        </pc:spChg>
        <pc:spChg chg="mod">
          <ac:chgData name="Raghvendra Mall" userId="3b159d01cc1e2f1f" providerId="LiveId" clId="{82C3DC69-B447-433F-BD6F-A0FAA0BAB21D}" dt="2022-04-11T02:21:09.789" v="486"/>
          <ac:spMkLst>
            <pc:docMk/>
            <pc:sldMk cId="0" sldId="257"/>
            <ac:spMk id="115" creationId="{00000000-0000-0000-0000-000000000000}"/>
          </ac:spMkLst>
        </pc:spChg>
        <pc:spChg chg="mod">
          <ac:chgData name="Raghvendra Mall" userId="3b159d01cc1e2f1f" providerId="LiveId" clId="{82C3DC69-B447-433F-BD6F-A0FAA0BAB21D}" dt="2022-04-11T02:21:09.789" v="486"/>
          <ac:spMkLst>
            <pc:docMk/>
            <pc:sldMk cId="0" sldId="257"/>
            <ac:spMk id="116" creationId="{00000000-0000-0000-0000-000000000000}"/>
          </ac:spMkLst>
        </pc:spChg>
        <pc:spChg chg="mod">
          <ac:chgData name="Raghvendra Mall" userId="3b159d01cc1e2f1f" providerId="LiveId" clId="{82C3DC69-B447-433F-BD6F-A0FAA0BAB21D}" dt="2022-04-11T02:21:09.789" v="486"/>
          <ac:spMkLst>
            <pc:docMk/>
            <pc:sldMk cId="0" sldId="257"/>
            <ac:spMk id="117" creationId="{00000000-0000-0000-0000-000000000000}"/>
          </ac:spMkLst>
        </pc:spChg>
        <pc:spChg chg="mod">
          <ac:chgData name="Raghvendra Mall" userId="3b159d01cc1e2f1f" providerId="LiveId" clId="{82C3DC69-B447-433F-BD6F-A0FAA0BAB21D}" dt="2022-04-11T02:21:09.789" v="486"/>
          <ac:spMkLst>
            <pc:docMk/>
            <pc:sldMk cId="0" sldId="257"/>
            <ac:spMk id="118" creationId="{00000000-0000-0000-0000-000000000000}"/>
          </ac:spMkLst>
        </pc:spChg>
        <pc:spChg chg="mod">
          <ac:chgData name="Raghvendra Mall" userId="3b159d01cc1e2f1f" providerId="LiveId" clId="{82C3DC69-B447-433F-BD6F-A0FAA0BAB21D}" dt="2022-04-11T02:23:00.870" v="499" actId="164"/>
          <ac:spMkLst>
            <pc:docMk/>
            <pc:sldMk cId="0" sldId="257"/>
            <ac:spMk id="119" creationId="{00000000-0000-0000-0000-000000000000}"/>
          </ac:spMkLst>
        </pc:spChg>
        <pc:spChg chg="mod">
          <ac:chgData name="Raghvendra Mall" userId="3b159d01cc1e2f1f" providerId="LiveId" clId="{82C3DC69-B447-433F-BD6F-A0FAA0BAB21D}" dt="2022-04-11T02:23:00.870" v="499" actId="164"/>
          <ac:spMkLst>
            <pc:docMk/>
            <pc:sldMk cId="0" sldId="257"/>
            <ac:spMk id="120" creationId="{00000000-0000-0000-0000-000000000000}"/>
          </ac:spMkLst>
        </pc:spChg>
        <pc:spChg chg="mod">
          <ac:chgData name="Raghvendra Mall" userId="3b159d01cc1e2f1f" providerId="LiveId" clId="{82C3DC69-B447-433F-BD6F-A0FAA0BAB21D}" dt="2022-04-11T02:21:09.789" v="486"/>
          <ac:spMkLst>
            <pc:docMk/>
            <pc:sldMk cId="0" sldId="257"/>
            <ac:spMk id="122" creationId="{00000000-0000-0000-0000-000000000000}"/>
          </ac:spMkLst>
        </pc:spChg>
        <pc:spChg chg="mod">
          <ac:chgData name="Raghvendra Mall" userId="3b159d01cc1e2f1f" providerId="LiveId" clId="{82C3DC69-B447-433F-BD6F-A0FAA0BAB21D}" dt="2022-04-11T02:21:09.789" v="486"/>
          <ac:spMkLst>
            <pc:docMk/>
            <pc:sldMk cId="0" sldId="257"/>
            <ac:spMk id="123" creationId="{00000000-0000-0000-0000-000000000000}"/>
          </ac:spMkLst>
        </pc:spChg>
        <pc:spChg chg="mod">
          <ac:chgData name="Raghvendra Mall" userId="3b159d01cc1e2f1f" providerId="LiveId" clId="{82C3DC69-B447-433F-BD6F-A0FAA0BAB21D}" dt="2022-04-11T02:21:09.789" v="486"/>
          <ac:spMkLst>
            <pc:docMk/>
            <pc:sldMk cId="0" sldId="257"/>
            <ac:spMk id="124" creationId="{00000000-0000-0000-0000-000000000000}"/>
          </ac:spMkLst>
        </pc:spChg>
        <pc:spChg chg="mod">
          <ac:chgData name="Raghvendra Mall" userId="3b159d01cc1e2f1f" providerId="LiveId" clId="{82C3DC69-B447-433F-BD6F-A0FAA0BAB21D}" dt="2022-04-11T02:21:09.789" v="486"/>
          <ac:spMkLst>
            <pc:docMk/>
            <pc:sldMk cId="0" sldId="257"/>
            <ac:spMk id="126" creationId="{00000000-0000-0000-0000-000000000000}"/>
          </ac:spMkLst>
        </pc:spChg>
        <pc:spChg chg="mod">
          <ac:chgData name="Raghvendra Mall" userId="3b159d01cc1e2f1f" providerId="LiveId" clId="{82C3DC69-B447-433F-BD6F-A0FAA0BAB21D}" dt="2022-04-11T02:21:09.789" v="486"/>
          <ac:spMkLst>
            <pc:docMk/>
            <pc:sldMk cId="0" sldId="257"/>
            <ac:spMk id="127" creationId="{00000000-0000-0000-0000-000000000000}"/>
          </ac:spMkLst>
        </pc:spChg>
        <pc:spChg chg="mod">
          <ac:chgData name="Raghvendra Mall" userId="3b159d01cc1e2f1f" providerId="LiveId" clId="{82C3DC69-B447-433F-BD6F-A0FAA0BAB21D}" dt="2022-04-11T02:21:09.789" v="486"/>
          <ac:spMkLst>
            <pc:docMk/>
            <pc:sldMk cId="0" sldId="257"/>
            <ac:spMk id="128" creationId="{00000000-0000-0000-0000-000000000000}"/>
          </ac:spMkLst>
        </pc:spChg>
        <pc:spChg chg="mod">
          <ac:chgData name="Raghvendra Mall" userId="3b159d01cc1e2f1f" providerId="LiveId" clId="{82C3DC69-B447-433F-BD6F-A0FAA0BAB21D}" dt="2022-04-11T02:21:09.789" v="486"/>
          <ac:spMkLst>
            <pc:docMk/>
            <pc:sldMk cId="0" sldId="257"/>
            <ac:spMk id="130" creationId="{00000000-0000-0000-0000-000000000000}"/>
          </ac:spMkLst>
        </pc:spChg>
        <pc:spChg chg="mod">
          <ac:chgData name="Raghvendra Mall" userId="3b159d01cc1e2f1f" providerId="LiveId" clId="{82C3DC69-B447-433F-BD6F-A0FAA0BAB21D}" dt="2022-04-11T02:21:09.789" v="486"/>
          <ac:spMkLst>
            <pc:docMk/>
            <pc:sldMk cId="0" sldId="257"/>
            <ac:spMk id="131" creationId="{00000000-0000-0000-0000-000000000000}"/>
          </ac:spMkLst>
        </pc:spChg>
        <pc:spChg chg="mod">
          <ac:chgData name="Raghvendra Mall" userId="3b159d01cc1e2f1f" providerId="LiveId" clId="{82C3DC69-B447-433F-BD6F-A0FAA0BAB21D}" dt="2022-04-11T02:21:09.789" v="486"/>
          <ac:spMkLst>
            <pc:docMk/>
            <pc:sldMk cId="0" sldId="257"/>
            <ac:spMk id="132" creationId="{00000000-0000-0000-0000-000000000000}"/>
          </ac:spMkLst>
        </pc:spChg>
        <pc:spChg chg="mod">
          <ac:chgData name="Raghvendra Mall" userId="3b159d01cc1e2f1f" providerId="LiveId" clId="{82C3DC69-B447-433F-BD6F-A0FAA0BAB21D}" dt="2022-04-11T02:21:09.789" v="486"/>
          <ac:spMkLst>
            <pc:docMk/>
            <pc:sldMk cId="0" sldId="257"/>
            <ac:spMk id="133" creationId="{00000000-0000-0000-0000-000000000000}"/>
          </ac:spMkLst>
        </pc:spChg>
        <pc:spChg chg="mod">
          <ac:chgData name="Raghvendra Mall" userId="3b159d01cc1e2f1f" providerId="LiveId" clId="{82C3DC69-B447-433F-BD6F-A0FAA0BAB21D}" dt="2022-04-11T02:21:09.789" v="486"/>
          <ac:spMkLst>
            <pc:docMk/>
            <pc:sldMk cId="0" sldId="257"/>
            <ac:spMk id="135" creationId="{00000000-0000-0000-0000-000000000000}"/>
          </ac:spMkLst>
        </pc:spChg>
        <pc:spChg chg="mod">
          <ac:chgData name="Raghvendra Mall" userId="3b159d01cc1e2f1f" providerId="LiveId" clId="{82C3DC69-B447-433F-BD6F-A0FAA0BAB21D}" dt="2022-04-11T02:21:09.789" v="486"/>
          <ac:spMkLst>
            <pc:docMk/>
            <pc:sldMk cId="0" sldId="257"/>
            <ac:spMk id="136" creationId="{00000000-0000-0000-0000-000000000000}"/>
          </ac:spMkLst>
        </pc:spChg>
        <pc:spChg chg="mod">
          <ac:chgData name="Raghvendra Mall" userId="3b159d01cc1e2f1f" providerId="LiveId" clId="{82C3DC69-B447-433F-BD6F-A0FAA0BAB21D}" dt="2022-04-11T02:21:09.789" v="486"/>
          <ac:spMkLst>
            <pc:docMk/>
            <pc:sldMk cId="0" sldId="257"/>
            <ac:spMk id="137" creationId="{00000000-0000-0000-0000-000000000000}"/>
          </ac:spMkLst>
        </pc:spChg>
        <pc:spChg chg="mod">
          <ac:chgData name="Raghvendra Mall" userId="3b159d01cc1e2f1f" providerId="LiveId" clId="{82C3DC69-B447-433F-BD6F-A0FAA0BAB21D}" dt="2022-04-11T02:21:09.789" v="486"/>
          <ac:spMkLst>
            <pc:docMk/>
            <pc:sldMk cId="0" sldId="257"/>
            <ac:spMk id="139" creationId="{00000000-0000-0000-0000-000000000000}"/>
          </ac:spMkLst>
        </pc:spChg>
        <pc:spChg chg="mod">
          <ac:chgData name="Raghvendra Mall" userId="3b159d01cc1e2f1f" providerId="LiveId" clId="{82C3DC69-B447-433F-BD6F-A0FAA0BAB21D}" dt="2022-04-11T02:21:09.789" v="486"/>
          <ac:spMkLst>
            <pc:docMk/>
            <pc:sldMk cId="0" sldId="257"/>
            <ac:spMk id="140" creationId="{00000000-0000-0000-0000-000000000000}"/>
          </ac:spMkLst>
        </pc:spChg>
        <pc:spChg chg="mod">
          <ac:chgData name="Raghvendra Mall" userId="3b159d01cc1e2f1f" providerId="LiveId" clId="{82C3DC69-B447-433F-BD6F-A0FAA0BAB21D}" dt="2022-04-11T02:21:09.789" v="486"/>
          <ac:spMkLst>
            <pc:docMk/>
            <pc:sldMk cId="0" sldId="257"/>
            <ac:spMk id="141" creationId="{00000000-0000-0000-0000-000000000000}"/>
          </ac:spMkLst>
        </pc:spChg>
        <pc:spChg chg="mod">
          <ac:chgData name="Raghvendra Mall" userId="3b159d01cc1e2f1f" providerId="LiveId" clId="{82C3DC69-B447-433F-BD6F-A0FAA0BAB21D}" dt="2022-04-11T02:21:09.789" v="486"/>
          <ac:spMkLst>
            <pc:docMk/>
            <pc:sldMk cId="0" sldId="257"/>
            <ac:spMk id="151" creationId="{00000000-0000-0000-0000-000000000000}"/>
          </ac:spMkLst>
        </pc:spChg>
        <pc:spChg chg="mod">
          <ac:chgData name="Raghvendra Mall" userId="3b159d01cc1e2f1f" providerId="LiveId" clId="{82C3DC69-B447-433F-BD6F-A0FAA0BAB21D}" dt="2022-04-11T02:21:09.789" v="486"/>
          <ac:spMkLst>
            <pc:docMk/>
            <pc:sldMk cId="0" sldId="257"/>
            <ac:spMk id="152" creationId="{00000000-0000-0000-0000-000000000000}"/>
          </ac:spMkLst>
        </pc:spChg>
        <pc:spChg chg="mod">
          <ac:chgData name="Raghvendra Mall" userId="3b159d01cc1e2f1f" providerId="LiveId" clId="{82C3DC69-B447-433F-BD6F-A0FAA0BAB21D}" dt="2022-04-11T02:23:00.870" v="499" actId="164"/>
          <ac:spMkLst>
            <pc:docMk/>
            <pc:sldMk cId="0" sldId="257"/>
            <ac:spMk id="153" creationId="{00000000-0000-0000-0000-000000000000}"/>
          </ac:spMkLst>
        </pc:spChg>
        <pc:spChg chg="mod">
          <ac:chgData name="Raghvendra Mall" userId="3b159d01cc1e2f1f" providerId="LiveId" clId="{82C3DC69-B447-433F-BD6F-A0FAA0BAB21D}" dt="2022-04-11T02:23:00.870" v="499" actId="164"/>
          <ac:spMkLst>
            <pc:docMk/>
            <pc:sldMk cId="0" sldId="257"/>
            <ac:spMk id="154" creationId="{00000000-0000-0000-0000-000000000000}"/>
          </ac:spMkLst>
        </pc:spChg>
        <pc:spChg chg="mod">
          <ac:chgData name="Raghvendra Mall" userId="3b159d01cc1e2f1f" providerId="LiveId" clId="{82C3DC69-B447-433F-BD6F-A0FAA0BAB21D}" dt="2022-04-11T02:23:00.870" v="499" actId="164"/>
          <ac:spMkLst>
            <pc:docMk/>
            <pc:sldMk cId="0" sldId="257"/>
            <ac:spMk id="155" creationId="{00000000-0000-0000-0000-000000000000}"/>
          </ac:spMkLst>
        </pc:spChg>
        <pc:spChg chg="mod">
          <ac:chgData name="Raghvendra Mall" userId="3b159d01cc1e2f1f" providerId="LiveId" clId="{82C3DC69-B447-433F-BD6F-A0FAA0BAB21D}" dt="2022-04-11T02:23:00.870" v="499" actId="164"/>
          <ac:spMkLst>
            <pc:docMk/>
            <pc:sldMk cId="0" sldId="257"/>
            <ac:spMk id="156" creationId="{00000000-0000-0000-0000-000000000000}"/>
          </ac:spMkLst>
        </pc:spChg>
        <pc:spChg chg="mod">
          <ac:chgData name="Raghvendra Mall" userId="3b159d01cc1e2f1f" providerId="LiveId" clId="{82C3DC69-B447-433F-BD6F-A0FAA0BAB21D}" dt="2022-04-11T02:23:00.870" v="499" actId="164"/>
          <ac:spMkLst>
            <pc:docMk/>
            <pc:sldMk cId="0" sldId="257"/>
            <ac:spMk id="157" creationId="{00000000-0000-0000-0000-000000000000}"/>
          </ac:spMkLst>
        </pc:spChg>
        <pc:spChg chg="mod">
          <ac:chgData name="Raghvendra Mall" userId="3b159d01cc1e2f1f" providerId="LiveId" clId="{82C3DC69-B447-433F-BD6F-A0FAA0BAB21D}" dt="2022-04-11T02:23:00.870" v="499" actId="164"/>
          <ac:spMkLst>
            <pc:docMk/>
            <pc:sldMk cId="0" sldId="257"/>
            <ac:spMk id="158" creationId="{00000000-0000-0000-0000-000000000000}"/>
          </ac:spMkLst>
        </pc:spChg>
        <pc:spChg chg="mod">
          <ac:chgData name="Raghvendra Mall" userId="3b159d01cc1e2f1f" providerId="LiveId" clId="{82C3DC69-B447-433F-BD6F-A0FAA0BAB21D}" dt="2022-04-11T02:23:00.870" v="499" actId="164"/>
          <ac:spMkLst>
            <pc:docMk/>
            <pc:sldMk cId="0" sldId="257"/>
            <ac:spMk id="159" creationId="{00000000-0000-0000-0000-000000000000}"/>
          </ac:spMkLst>
        </pc:spChg>
        <pc:spChg chg="mod">
          <ac:chgData name="Raghvendra Mall" userId="3b159d01cc1e2f1f" providerId="LiveId" clId="{82C3DC69-B447-433F-BD6F-A0FAA0BAB21D}" dt="2022-04-11T02:23:00.870" v="499" actId="164"/>
          <ac:spMkLst>
            <pc:docMk/>
            <pc:sldMk cId="0" sldId="257"/>
            <ac:spMk id="160" creationId="{00000000-0000-0000-0000-000000000000}"/>
          </ac:spMkLst>
        </pc:spChg>
        <pc:spChg chg="mod">
          <ac:chgData name="Raghvendra Mall" userId="3b159d01cc1e2f1f" providerId="LiveId" clId="{82C3DC69-B447-433F-BD6F-A0FAA0BAB21D}" dt="2022-04-11T02:23:00.870" v="499" actId="164"/>
          <ac:spMkLst>
            <pc:docMk/>
            <pc:sldMk cId="0" sldId="257"/>
            <ac:spMk id="162" creationId="{00000000-0000-0000-0000-000000000000}"/>
          </ac:spMkLst>
        </pc:spChg>
        <pc:spChg chg="mod">
          <ac:chgData name="Raghvendra Mall" userId="3b159d01cc1e2f1f" providerId="LiveId" clId="{82C3DC69-B447-433F-BD6F-A0FAA0BAB21D}" dt="2022-04-11T02:23:00.870" v="499" actId="164"/>
          <ac:spMkLst>
            <pc:docMk/>
            <pc:sldMk cId="0" sldId="257"/>
            <ac:spMk id="163" creationId="{00000000-0000-0000-0000-000000000000}"/>
          </ac:spMkLst>
        </pc:spChg>
        <pc:spChg chg="mod">
          <ac:chgData name="Raghvendra Mall" userId="3b159d01cc1e2f1f" providerId="LiveId" clId="{82C3DC69-B447-433F-BD6F-A0FAA0BAB21D}" dt="2022-04-11T02:23:00.870" v="499" actId="164"/>
          <ac:spMkLst>
            <pc:docMk/>
            <pc:sldMk cId="0" sldId="257"/>
            <ac:spMk id="164" creationId="{00000000-0000-0000-0000-000000000000}"/>
          </ac:spMkLst>
        </pc:spChg>
        <pc:spChg chg="mod">
          <ac:chgData name="Raghvendra Mall" userId="3b159d01cc1e2f1f" providerId="LiveId" clId="{82C3DC69-B447-433F-BD6F-A0FAA0BAB21D}" dt="2022-04-11T02:21:09.789" v="486"/>
          <ac:spMkLst>
            <pc:docMk/>
            <pc:sldMk cId="0" sldId="257"/>
            <ac:spMk id="166" creationId="{00000000-0000-0000-0000-000000000000}"/>
          </ac:spMkLst>
        </pc:spChg>
        <pc:spChg chg="mod">
          <ac:chgData name="Raghvendra Mall" userId="3b159d01cc1e2f1f" providerId="LiveId" clId="{82C3DC69-B447-433F-BD6F-A0FAA0BAB21D}" dt="2022-04-11T02:21:09.789" v="486"/>
          <ac:spMkLst>
            <pc:docMk/>
            <pc:sldMk cId="0" sldId="257"/>
            <ac:spMk id="167" creationId="{00000000-0000-0000-0000-000000000000}"/>
          </ac:spMkLst>
        </pc:spChg>
        <pc:spChg chg="mod">
          <ac:chgData name="Raghvendra Mall" userId="3b159d01cc1e2f1f" providerId="LiveId" clId="{82C3DC69-B447-433F-BD6F-A0FAA0BAB21D}" dt="2022-04-11T02:21:09.789" v="486"/>
          <ac:spMkLst>
            <pc:docMk/>
            <pc:sldMk cId="0" sldId="257"/>
            <ac:spMk id="169" creationId="{00000000-0000-0000-0000-000000000000}"/>
          </ac:spMkLst>
        </pc:spChg>
        <pc:spChg chg="mod">
          <ac:chgData name="Raghvendra Mall" userId="3b159d01cc1e2f1f" providerId="LiveId" clId="{82C3DC69-B447-433F-BD6F-A0FAA0BAB21D}" dt="2022-04-11T02:21:09.789" v="486"/>
          <ac:spMkLst>
            <pc:docMk/>
            <pc:sldMk cId="0" sldId="257"/>
            <ac:spMk id="170" creationId="{00000000-0000-0000-0000-000000000000}"/>
          </ac:spMkLst>
        </pc:spChg>
        <pc:spChg chg="mod">
          <ac:chgData name="Raghvendra Mall" userId="3b159d01cc1e2f1f" providerId="LiveId" clId="{82C3DC69-B447-433F-BD6F-A0FAA0BAB21D}" dt="2022-04-11T02:21:09.789" v="486"/>
          <ac:spMkLst>
            <pc:docMk/>
            <pc:sldMk cId="0" sldId="257"/>
            <ac:spMk id="172" creationId="{00000000-0000-0000-0000-000000000000}"/>
          </ac:spMkLst>
        </pc:spChg>
        <pc:spChg chg="mod">
          <ac:chgData name="Raghvendra Mall" userId="3b159d01cc1e2f1f" providerId="LiveId" clId="{82C3DC69-B447-433F-BD6F-A0FAA0BAB21D}" dt="2022-04-11T02:21:09.789" v="486"/>
          <ac:spMkLst>
            <pc:docMk/>
            <pc:sldMk cId="0" sldId="257"/>
            <ac:spMk id="173" creationId="{00000000-0000-0000-0000-000000000000}"/>
          </ac:spMkLst>
        </pc:spChg>
        <pc:spChg chg="mod">
          <ac:chgData name="Raghvendra Mall" userId="3b159d01cc1e2f1f" providerId="LiveId" clId="{82C3DC69-B447-433F-BD6F-A0FAA0BAB21D}" dt="2022-04-11T02:21:09.789" v="486"/>
          <ac:spMkLst>
            <pc:docMk/>
            <pc:sldMk cId="0" sldId="257"/>
            <ac:spMk id="178" creationId="{00000000-0000-0000-0000-000000000000}"/>
          </ac:spMkLst>
        </pc:spChg>
        <pc:spChg chg="mod">
          <ac:chgData name="Raghvendra Mall" userId="3b159d01cc1e2f1f" providerId="LiveId" clId="{82C3DC69-B447-433F-BD6F-A0FAA0BAB21D}" dt="2022-04-11T02:21:09.789" v="486"/>
          <ac:spMkLst>
            <pc:docMk/>
            <pc:sldMk cId="0" sldId="257"/>
            <ac:spMk id="179" creationId="{00000000-0000-0000-0000-000000000000}"/>
          </ac:spMkLst>
        </pc:spChg>
        <pc:spChg chg="mod">
          <ac:chgData name="Raghvendra Mall" userId="3b159d01cc1e2f1f" providerId="LiveId" clId="{82C3DC69-B447-433F-BD6F-A0FAA0BAB21D}" dt="2022-04-11T02:21:09.789" v="486"/>
          <ac:spMkLst>
            <pc:docMk/>
            <pc:sldMk cId="0" sldId="257"/>
            <ac:spMk id="181" creationId="{00000000-0000-0000-0000-000000000000}"/>
          </ac:spMkLst>
        </pc:spChg>
        <pc:spChg chg="mod">
          <ac:chgData name="Raghvendra Mall" userId="3b159d01cc1e2f1f" providerId="LiveId" clId="{82C3DC69-B447-433F-BD6F-A0FAA0BAB21D}" dt="2022-04-11T02:21:09.789" v="486"/>
          <ac:spMkLst>
            <pc:docMk/>
            <pc:sldMk cId="0" sldId="257"/>
            <ac:spMk id="182" creationId="{00000000-0000-0000-0000-000000000000}"/>
          </ac:spMkLst>
        </pc:spChg>
        <pc:spChg chg="mod">
          <ac:chgData name="Raghvendra Mall" userId="3b159d01cc1e2f1f" providerId="LiveId" clId="{82C3DC69-B447-433F-BD6F-A0FAA0BAB21D}" dt="2022-04-11T02:21:09.789" v="486"/>
          <ac:spMkLst>
            <pc:docMk/>
            <pc:sldMk cId="0" sldId="257"/>
            <ac:spMk id="183" creationId="{00000000-0000-0000-0000-000000000000}"/>
          </ac:spMkLst>
        </pc:spChg>
        <pc:spChg chg="mod">
          <ac:chgData name="Raghvendra Mall" userId="3b159d01cc1e2f1f" providerId="LiveId" clId="{82C3DC69-B447-433F-BD6F-A0FAA0BAB21D}" dt="2022-04-11T02:21:09.789" v="486"/>
          <ac:spMkLst>
            <pc:docMk/>
            <pc:sldMk cId="0" sldId="257"/>
            <ac:spMk id="184" creationId="{00000000-0000-0000-0000-000000000000}"/>
          </ac:spMkLst>
        </pc:spChg>
        <pc:spChg chg="mod">
          <ac:chgData name="Raghvendra Mall" userId="3b159d01cc1e2f1f" providerId="LiveId" clId="{82C3DC69-B447-433F-BD6F-A0FAA0BAB21D}" dt="2022-04-11T02:21:09.789" v="486"/>
          <ac:spMkLst>
            <pc:docMk/>
            <pc:sldMk cId="0" sldId="257"/>
            <ac:spMk id="185" creationId="{00000000-0000-0000-0000-000000000000}"/>
          </ac:spMkLst>
        </pc:spChg>
        <pc:spChg chg="mod">
          <ac:chgData name="Raghvendra Mall" userId="3b159d01cc1e2f1f" providerId="LiveId" clId="{82C3DC69-B447-433F-BD6F-A0FAA0BAB21D}" dt="2022-04-11T02:21:09.789" v="486"/>
          <ac:spMkLst>
            <pc:docMk/>
            <pc:sldMk cId="0" sldId="257"/>
            <ac:spMk id="186" creationId="{00000000-0000-0000-0000-000000000000}"/>
          </ac:spMkLst>
        </pc:spChg>
        <pc:spChg chg="mod">
          <ac:chgData name="Raghvendra Mall" userId="3b159d01cc1e2f1f" providerId="LiveId" clId="{82C3DC69-B447-433F-BD6F-A0FAA0BAB21D}" dt="2022-04-11T02:21:09.789" v="486"/>
          <ac:spMkLst>
            <pc:docMk/>
            <pc:sldMk cId="0" sldId="257"/>
            <ac:spMk id="187" creationId="{00000000-0000-0000-0000-000000000000}"/>
          </ac:spMkLst>
        </pc:spChg>
        <pc:spChg chg="mod">
          <ac:chgData name="Raghvendra Mall" userId="3b159d01cc1e2f1f" providerId="LiveId" clId="{82C3DC69-B447-433F-BD6F-A0FAA0BAB21D}" dt="2022-04-11T02:21:09.789" v="486"/>
          <ac:spMkLst>
            <pc:docMk/>
            <pc:sldMk cId="0" sldId="257"/>
            <ac:spMk id="188" creationId="{00000000-0000-0000-0000-000000000000}"/>
          </ac:spMkLst>
        </pc:spChg>
        <pc:spChg chg="mod">
          <ac:chgData name="Raghvendra Mall" userId="3b159d01cc1e2f1f" providerId="LiveId" clId="{82C3DC69-B447-433F-BD6F-A0FAA0BAB21D}" dt="2022-04-11T02:21:09.789" v="486"/>
          <ac:spMkLst>
            <pc:docMk/>
            <pc:sldMk cId="0" sldId="257"/>
            <ac:spMk id="189" creationId="{00000000-0000-0000-0000-000000000000}"/>
          </ac:spMkLst>
        </pc:spChg>
        <pc:spChg chg="mod">
          <ac:chgData name="Raghvendra Mall" userId="3b159d01cc1e2f1f" providerId="LiveId" clId="{82C3DC69-B447-433F-BD6F-A0FAA0BAB21D}" dt="2022-04-11T02:21:09.789" v="486"/>
          <ac:spMkLst>
            <pc:docMk/>
            <pc:sldMk cId="0" sldId="257"/>
            <ac:spMk id="190" creationId="{00000000-0000-0000-0000-000000000000}"/>
          </ac:spMkLst>
        </pc:spChg>
        <pc:spChg chg="mod">
          <ac:chgData name="Raghvendra Mall" userId="3b159d01cc1e2f1f" providerId="LiveId" clId="{82C3DC69-B447-433F-BD6F-A0FAA0BAB21D}" dt="2022-04-11T02:21:09.789" v="486"/>
          <ac:spMkLst>
            <pc:docMk/>
            <pc:sldMk cId="0" sldId="257"/>
            <ac:spMk id="191" creationId="{00000000-0000-0000-0000-000000000000}"/>
          </ac:spMkLst>
        </pc:spChg>
        <pc:spChg chg="mod">
          <ac:chgData name="Raghvendra Mall" userId="3b159d01cc1e2f1f" providerId="LiveId" clId="{82C3DC69-B447-433F-BD6F-A0FAA0BAB21D}" dt="2022-04-11T02:21:09.789" v="486"/>
          <ac:spMkLst>
            <pc:docMk/>
            <pc:sldMk cId="0" sldId="257"/>
            <ac:spMk id="192" creationId="{00000000-0000-0000-0000-000000000000}"/>
          </ac:spMkLst>
        </pc:spChg>
        <pc:spChg chg="mod">
          <ac:chgData name="Raghvendra Mall" userId="3b159d01cc1e2f1f" providerId="LiveId" clId="{82C3DC69-B447-433F-BD6F-A0FAA0BAB21D}" dt="2022-04-11T02:21:09.789" v="486"/>
          <ac:spMkLst>
            <pc:docMk/>
            <pc:sldMk cId="0" sldId="257"/>
            <ac:spMk id="193" creationId="{00000000-0000-0000-0000-000000000000}"/>
          </ac:spMkLst>
        </pc:spChg>
        <pc:spChg chg="mod">
          <ac:chgData name="Raghvendra Mall" userId="3b159d01cc1e2f1f" providerId="LiveId" clId="{82C3DC69-B447-433F-BD6F-A0FAA0BAB21D}" dt="2022-04-11T02:21:09.789" v="486"/>
          <ac:spMkLst>
            <pc:docMk/>
            <pc:sldMk cId="0" sldId="257"/>
            <ac:spMk id="194" creationId="{00000000-0000-0000-0000-000000000000}"/>
          </ac:spMkLst>
        </pc:spChg>
        <pc:spChg chg="mod">
          <ac:chgData name="Raghvendra Mall" userId="3b159d01cc1e2f1f" providerId="LiveId" clId="{82C3DC69-B447-433F-BD6F-A0FAA0BAB21D}" dt="2022-04-11T02:21:09.789" v="486"/>
          <ac:spMkLst>
            <pc:docMk/>
            <pc:sldMk cId="0" sldId="257"/>
            <ac:spMk id="195" creationId="{00000000-0000-0000-0000-000000000000}"/>
          </ac:spMkLst>
        </pc:spChg>
        <pc:spChg chg="mod">
          <ac:chgData name="Raghvendra Mall" userId="3b159d01cc1e2f1f" providerId="LiveId" clId="{82C3DC69-B447-433F-BD6F-A0FAA0BAB21D}" dt="2022-04-11T02:21:09.789" v="486"/>
          <ac:spMkLst>
            <pc:docMk/>
            <pc:sldMk cId="0" sldId="257"/>
            <ac:spMk id="196" creationId="{00000000-0000-0000-0000-000000000000}"/>
          </ac:spMkLst>
        </pc:spChg>
        <pc:spChg chg="mod">
          <ac:chgData name="Raghvendra Mall" userId="3b159d01cc1e2f1f" providerId="LiveId" clId="{82C3DC69-B447-433F-BD6F-A0FAA0BAB21D}" dt="2022-04-11T02:21:09.789" v="486"/>
          <ac:spMkLst>
            <pc:docMk/>
            <pc:sldMk cId="0" sldId="257"/>
            <ac:spMk id="197" creationId="{00000000-0000-0000-0000-000000000000}"/>
          </ac:spMkLst>
        </pc:spChg>
        <pc:spChg chg="mod">
          <ac:chgData name="Raghvendra Mall" userId="3b159d01cc1e2f1f" providerId="LiveId" clId="{82C3DC69-B447-433F-BD6F-A0FAA0BAB21D}" dt="2022-04-11T02:21:09.789" v="486"/>
          <ac:spMkLst>
            <pc:docMk/>
            <pc:sldMk cId="0" sldId="257"/>
            <ac:spMk id="198" creationId="{00000000-0000-0000-0000-000000000000}"/>
          </ac:spMkLst>
        </pc:spChg>
        <pc:spChg chg="mod">
          <ac:chgData name="Raghvendra Mall" userId="3b159d01cc1e2f1f" providerId="LiveId" clId="{82C3DC69-B447-433F-BD6F-A0FAA0BAB21D}" dt="2022-04-11T02:21:09.789" v="486"/>
          <ac:spMkLst>
            <pc:docMk/>
            <pc:sldMk cId="0" sldId="257"/>
            <ac:spMk id="199" creationId="{00000000-0000-0000-0000-000000000000}"/>
          </ac:spMkLst>
        </pc:spChg>
        <pc:spChg chg="mod">
          <ac:chgData name="Raghvendra Mall" userId="3b159d01cc1e2f1f" providerId="LiveId" clId="{82C3DC69-B447-433F-BD6F-A0FAA0BAB21D}" dt="2022-04-11T02:21:09.789" v="486"/>
          <ac:spMkLst>
            <pc:docMk/>
            <pc:sldMk cId="0" sldId="257"/>
            <ac:spMk id="200" creationId="{00000000-0000-0000-0000-000000000000}"/>
          </ac:spMkLst>
        </pc:spChg>
        <pc:spChg chg="mod">
          <ac:chgData name="Raghvendra Mall" userId="3b159d01cc1e2f1f" providerId="LiveId" clId="{82C3DC69-B447-433F-BD6F-A0FAA0BAB21D}" dt="2022-04-11T02:21:09.789" v="486"/>
          <ac:spMkLst>
            <pc:docMk/>
            <pc:sldMk cId="0" sldId="257"/>
            <ac:spMk id="201" creationId="{00000000-0000-0000-0000-000000000000}"/>
          </ac:spMkLst>
        </pc:spChg>
        <pc:spChg chg="mod">
          <ac:chgData name="Raghvendra Mall" userId="3b159d01cc1e2f1f" providerId="LiveId" clId="{82C3DC69-B447-433F-BD6F-A0FAA0BAB21D}" dt="2022-04-11T02:21:09.789" v="486"/>
          <ac:spMkLst>
            <pc:docMk/>
            <pc:sldMk cId="0" sldId="257"/>
            <ac:spMk id="202" creationId="{00000000-0000-0000-0000-000000000000}"/>
          </ac:spMkLst>
        </pc:spChg>
        <pc:spChg chg="mod">
          <ac:chgData name="Raghvendra Mall" userId="3b159d01cc1e2f1f" providerId="LiveId" clId="{82C3DC69-B447-433F-BD6F-A0FAA0BAB21D}" dt="2022-04-11T02:21:09.789" v="486"/>
          <ac:spMkLst>
            <pc:docMk/>
            <pc:sldMk cId="0" sldId="257"/>
            <ac:spMk id="204" creationId="{00000000-0000-0000-0000-000000000000}"/>
          </ac:spMkLst>
        </pc:spChg>
        <pc:spChg chg="mod">
          <ac:chgData name="Raghvendra Mall" userId="3b159d01cc1e2f1f" providerId="LiveId" clId="{82C3DC69-B447-433F-BD6F-A0FAA0BAB21D}" dt="2022-04-11T02:21:09.789" v="486"/>
          <ac:spMkLst>
            <pc:docMk/>
            <pc:sldMk cId="0" sldId="257"/>
            <ac:spMk id="205" creationId="{00000000-0000-0000-0000-000000000000}"/>
          </ac:spMkLst>
        </pc:spChg>
        <pc:spChg chg="mod">
          <ac:chgData name="Raghvendra Mall" userId="3b159d01cc1e2f1f" providerId="LiveId" clId="{82C3DC69-B447-433F-BD6F-A0FAA0BAB21D}" dt="2022-04-11T02:21:09.789" v="486"/>
          <ac:spMkLst>
            <pc:docMk/>
            <pc:sldMk cId="0" sldId="257"/>
            <ac:spMk id="207" creationId="{00000000-0000-0000-0000-000000000000}"/>
          </ac:spMkLst>
        </pc:spChg>
        <pc:spChg chg="mod">
          <ac:chgData name="Raghvendra Mall" userId="3b159d01cc1e2f1f" providerId="LiveId" clId="{82C3DC69-B447-433F-BD6F-A0FAA0BAB21D}" dt="2022-04-11T02:21:09.789" v="486"/>
          <ac:spMkLst>
            <pc:docMk/>
            <pc:sldMk cId="0" sldId="257"/>
            <ac:spMk id="208" creationId="{00000000-0000-0000-0000-000000000000}"/>
          </ac:spMkLst>
        </pc:spChg>
        <pc:spChg chg="mod">
          <ac:chgData name="Raghvendra Mall" userId="3b159d01cc1e2f1f" providerId="LiveId" clId="{82C3DC69-B447-433F-BD6F-A0FAA0BAB21D}" dt="2022-04-11T02:21:09.789" v="486"/>
          <ac:spMkLst>
            <pc:docMk/>
            <pc:sldMk cId="0" sldId="257"/>
            <ac:spMk id="209" creationId="{00000000-0000-0000-0000-000000000000}"/>
          </ac:spMkLst>
        </pc:spChg>
        <pc:spChg chg="mod">
          <ac:chgData name="Raghvendra Mall" userId="3b159d01cc1e2f1f" providerId="LiveId" clId="{82C3DC69-B447-433F-BD6F-A0FAA0BAB21D}" dt="2022-04-11T02:21:09.789" v="486"/>
          <ac:spMkLst>
            <pc:docMk/>
            <pc:sldMk cId="0" sldId="257"/>
            <ac:spMk id="210" creationId="{00000000-0000-0000-0000-000000000000}"/>
          </ac:spMkLst>
        </pc:spChg>
        <pc:spChg chg="mod">
          <ac:chgData name="Raghvendra Mall" userId="3b159d01cc1e2f1f" providerId="LiveId" clId="{82C3DC69-B447-433F-BD6F-A0FAA0BAB21D}" dt="2022-04-11T02:21:09.789" v="486"/>
          <ac:spMkLst>
            <pc:docMk/>
            <pc:sldMk cId="0" sldId="257"/>
            <ac:spMk id="211" creationId="{00000000-0000-0000-0000-000000000000}"/>
          </ac:spMkLst>
        </pc:spChg>
        <pc:spChg chg="mod">
          <ac:chgData name="Raghvendra Mall" userId="3b159d01cc1e2f1f" providerId="LiveId" clId="{82C3DC69-B447-433F-BD6F-A0FAA0BAB21D}" dt="2022-04-11T02:21:09.789" v="486"/>
          <ac:spMkLst>
            <pc:docMk/>
            <pc:sldMk cId="0" sldId="257"/>
            <ac:spMk id="212" creationId="{00000000-0000-0000-0000-000000000000}"/>
          </ac:spMkLst>
        </pc:spChg>
        <pc:spChg chg="mod">
          <ac:chgData name="Raghvendra Mall" userId="3b159d01cc1e2f1f" providerId="LiveId" clId="{82C3DC69-B447-433F-BD6F-A0FAA0BAB21D}" dt="2022-04-11T02:21:09.789" v="486"/>
          <ac:spMkLst>
            <pc:docMk/>
            <pc:sldMk cId="0" sldId="257"/>
            <ac:spMk id="214" creationId="{00000000-0000-0000-0000-000000000000}"/>
          </ac:spMkLst>
        </pc:spChg>
        <pc:spChg chg="mod">
          <ac:chgData name="Raghvendra Mall" userId="3b159d01cc1e2f1f" providerId="LiveId" clId="{82C3DC69-B447-433F-BD6F-A0FAA0BAB21D}" dt="2022-04-11T02:21:09.789" v="486"/>
          <ac:spMkLst>
            <pc:docMk/>
            <pc:sldMk cId="0" sldId="257"/>
            <ac:spMk id="215" creationId="{00000000-0000-0000-0000-000000000000}"/>
          </ac:spMkLst>
        </pc:spChg>
        <pc:spChg chg="mod">
          <ac:chgData name="Raghvendra Mall" userId="3b159d01cc1e2f1f" providerId="LiveId" clId="{82C3DC69-B447-433F-BD6F-A0FAA0BAB21D}" dt="2022-04-11T02:21:09.789" v="486"/>
          <ac:spMkLst>
            <pc:docMk/>
            <pc:sldMk cId="0" sldId="257"/>
            <ac:spMk id="217" creationId="{00000000-0000-0000-0000-000000000000}"/>
          </ac:spMkLst>
        </pc:spChg>
        <pc:spChg chg="mod">
          <ac:chgData name="Raghvendra Mall" userId="3b159d01cc1e2f1f" providerId="LiveId" clId="{82C3DC69-B447-433F-BD6F-A0FAA0BAB21D}" dt="2022-04-11T02:21:09.789" v="486"/>
          <ac:spMkLst>
            <pc:docMk/>
            <pc:sldMk cId="0" sldId="257"/>
            <ac:spMk id="218" creationId="{00000000-0000-0000-0000-000000000000}"/>
          </ac:spMkLst>
        </pc:spChg>
        <pc:spChg chg="mod">
          <ac:chgData name="Raghvendra Mall" userId="3b159d01cc1e2f1f" providerId="LiveId" clId="{82C3DC69-B447-433F-BD6F-A0FAA0BAB21D}" dt="2022-04-11T02:21:09.789" v="486"/>
          <ac:spMkLst>
            <pc:docMk/>
            <pc:sldMk cId="0" sldId="257"/>
            <ac:spMk id="219" creationId="{00000000-0000-0000-0000-000000000000}"/>
          </ac:spMkLst>
        </pc:spChg>
        <pc:spChg chg="mod">
          <ac:chgData name="Raghvendra Mall" userId="3b159d01cc1e2f1f" providerId="LiveId" clId="{82C3DC69-B447-433F-BD6F-A0FAA0BAB21D}" dt="2022-04-11T02:21:09.789" v="486"/>
          <ac:spMkLst>
            <pc:docMk/>
            <pc:sldMk cId="0" sldId="257"/>
            <ac:spMk id="220" creationId="{00000000-0000-0000-0000-000000000000}"/>
          </ac:spMkLst>
        </pc:spChg>
        <pc:spChg chg="mod">
          <ac:chgData name="Raghvendra Mall" userId="3b159d01cc1e2f1f" providerId="LiveId" clId="{82C3DC69-B447-433F-BD6F-A0FAA0BAB21D}" dt="2022-04-11T02:21:09.789" v="486"/>
          <ac:spMkLst>
            <pc:docMk/>
            <pc:sldMk cId="0" sldId="257"/>
            <ac:spMk id="221" creationId="{00000000-0000-0000-0000-000000000000}"/>
          </ac:spMkLst>
        </pc:spChg>
        <pc:spChg chg="mod">
          <ac:chgData name="Raghvendra Mall" userId="3b159d01cc1e2f1f" providerId="LiveId" clId="{82C3DC69-B447-433F-BD6F-A0FAA0BAB21D}" dt="2022-04-11T02:21:09.789" v="486"/>
          <ac:spMkLst>
            <pc:docMk/>
            <pc:sldMk cId="0" sldId="257"/>
            <ac:spMk id="222" creationId="{00000000-0000-0000-0000-000000000000}"/>
          </ac:spMkLst>
        </pc:spChg>
        <pc:spChg chg="mod">
          <ac:chgData name="Raghvendra Mall" userId="3b159d01cc1e2f1f" providerId="LiveId" clId="{82C3DC69-B447-433F-BD6F-A0FAA0BAB21D}" dt="2022-04-11T02:21:09.789" v="486"/>
          <ac:spMkLst>
            <pc:docMk/>
            <pc:sldMk cId="0" sldId="257"/>
            <ac:spMk id="223" creationId="{00000000-0000-0000-0000-000000000000}"/>
          </ac:spMkLst>
        </pc:spChg>
        <pc:spChg chg="mod">
          <ac:chgData name="Raghvendra Mall" userId="3b159d01cc1e2f1f" providerId="LiveId" clId="{82C3DC69-B447-433F-BD6F-A0FAA0BAB21D}" dt="2022-04-11T02:21:09.789" v="486"/>
          <ac:spMkLst>
            <pc:docMk/>
            <pc:sldMk cId="0" sldId="257"/>
            <ac:spMk id="224" creationId="{00000000-0000-0000-0000-000000000000}"/>
          </ac:spMkLst>
        </pc:spChg>
        <pc:spChg chg="mod">
          <ac:chgData name="Raghvendra Mall" userId="3b159d01cc1e2f1f" providerId="LiveId" clId="{82C3DC69-B447-433F-BD6F-A0FAA0BAB21D}" dt="2022-04-11T02:21:09.789" v="486"/>
          <ac:spMkLst>
            <pc:docMk/>
            <pc:sldMk cId="0" sldId="257"/>
            <ac:spMk id="225" creationId="{00000000-0000-0000-0000-000000000000}"/>
          </ac:spMkLst>
        </pc:spChg>
        <pc:spChg chg="mod">
          <ac:chgData name="Raghvendra Mall" userId="3b159d01cc1e2f1f" providerId="LiveId" clId="{82C3DC69-B447-433F-BD6F-A0FAA0BAB21D}" dt="2022-04-11T02:21:09.789" v="486"/>
          <ac:spMkLst>
            <pc:docMk/>
            <pc:sldMk cId="0" sldId="257"/>
            <ac:spMk id="228" creationId="{00000000-0000-0000-0000-000000000000}"/>
          </ac:spMkLst>
        </pc:spChg>
        <pc:spChg chg="mod">
          <ac:chgData name="Raghvendra Mall" userId="3b159d01cc1e2f1f" providerId="LiveId" clId="{82C3DC69-B447-433F-BD6F-A0FAA0BAB21D}" dt="2022-04-11T02:21:09.789" v="486"/>
          <ac:spMkLst>
            <pc:docMk/>
            <pc:sldMk cId="0" sldId="257"/>
            <ac:spMk id="229" creationId="{00000000-0000-0000-0000-000000000000}"/>
          </ac:spMkLst>
        </pc:spChg>
        <pc:spChg chg="mod">
          <ac:chgData name="Raghvendra Mall" userId="3b159d01cc1e2f1f" providerId="LiveId" clId="{82C3DC69-B447-433F-BD6F-A0FAA0BAB21D}" dt="2022-04-11T02:21:09.789" v="486"/>
          <ac:spMkLst>
            <pc:docMk/>
            <pc:sldMk cId="0" sldId="257"/>
            <ac:spMk id="230" creationId="{00000000-0000-0000-0000-000000000000}"/>
          </ac:spMkLst>
        </pc:spChg>
        <pc:spChg chg="mod">
          <ac:chgData name="Raghvendra Mall" userId="3b159d01cc1e2f1f" providerId="LiveId" clId="{82C3DC69-B447-433F-BD6F-A0FAA0BAB21D}" dt="2022-04-11T02:21:09.789" v="486"/>
          <ac:spMkLst>
            <pc:docMk/>
            <pc:sldMk cId="0" sldId="257"/>
            <ac:spMk id="231" creationId="{00000000-0000-0000-0000-000000000000}"/>
          </ac:spMkLst>
        </pc:spChg>
        <pc:spChg chg="mod">
          <ac:chgData name="Raghvendra Mall" userId="3b159d01cc1e2f1f" providerId="LiveId" clId="{82C3DC69-B447-433F-BD6F-A0FAA0BAB21D}" dt="2022-04-11T02:21:09.789" v="486"/>
          <ac:spMkLst>
            <pc:docMk/>
            <pc:sldMk cId="0" sldId="257"/>
            <ac:spMk id="232" creationId="{00000000-0000-0000-0000-000000000000}"/>
          </ac:spMkLst>
        </pc:spChg>
        <pc:spChg chg="mod">
          <ac:chgData name="Raghvendra Mall" userId="3b159d01cc1e2f1f" providerId="LiveId" clId="{82C3DC69-B447-433F-BD6F-A0FAA0BAB21D}" dt="2022-04-11T02:21:09.789" v="486"/>
          <ac:spMkLst>
            <pc:docMk/>
            <pc:sldMk cId="0" sldId="257"/>
            <ac:spMk id="233" creationId="{00000000-0000-0000-0000-000000000000}"/>
          </ac:spMkLst>
        </pc:spChg>
        <pc:spChg chg="mod">
          <ac:chgData name="Raghvendra Mall" userId="3b159d01cc1e2f1f" providerId="LiveId" clId="{82C3DC69-B447-433F-BD6F-A0FAA0BAB21D}" dt="2022-04-11T02:21:09.789" v="486"/>
          <ac:spMkLst>
            <pc:docMk/>
            <pc:sldMk cId="0" sldId="257"/>
            <ac:spMk id="234" creationId="{00000000-0000-0000-0000-000000000000}"/>
          </ac:spMkLst>
        </pc:spChg>
        <pc:spChg chg="mod">
          <ac:chgData name="Raghvendra Mall" userId="3b159d01cc1e2f1f" providerId="LiveId" clId="{82C3DC69-B447-433F-BD6F-A0FAA0BAB21D}" dt="2022-04-11T02:21:09.789" v="486"/>
          <ac:spMkLst>
            <pc:docMk/>
            <pc:sldMk cId="0" sldId="257"/>
            <ac:spMk id="235" creationId="{00000000-0000-0000-0000-000000000000}"/>
          </ac:spMkLst>
        </pc:spChg>
        <pc:spChg chg="mod">
          <ac:chgData name="Raghvendra Mall" userId="3b159d01cc1e2f1f" providerId="LiveId" clId="{82C3DC69-B447-433F-BD6F-A0FAA0BAB21D}" dt="2022-04-11T02:21:09.789" v="486"/>
          <ac:spMkLst>
            <pc:docMk/>
            <pc:sldMk cId="0" sldId="257"/>
            <ac:spMk id="236" creationId="{00000000-0000-0000-0000-000000000000}"/>
          </ac:spMkLst>
        </pc:spChg>
        <pc:spChg chg="mod">
          <ac:chgData name="Raghvendra Mall" userId="3b159d01cc1e2f1f" providerId="LiveId" clId="{82C3DC69-B447-433F-BD6F-A0FAA0BAB21D}" dt="2022-04-11T02:21:09.789" v="486"/>
          <ac:spMkLst>
            <pc:docMk/>
            <pc:sldMk cId="0" sldId="257"/>
            <ac:spMk id="237" creationId="{00000000-0000-0000-0000-000000000000}"/>
          </ac:spMkLst>
        </pc:spChg>
        <pc:spChg chg="mod">
          <ac:chgData name="Raghvendra Mall" userId="3b159d01cc1e2f1f" providerId="LiveId" clId="{82C3DC69-B447-433F-BD6F-A0FAA0BAB21D}" dt="2022-04-11T02:21:09.789" v="486"/>
          <ac:spMkLst>
            <pc:docMk/>
            <pc:sldMk cId="0" sldId="257"/>
            <ac:spMk id="238" creationId="{00000000-0000-0000-0000-000000000000}"/>
          </ac:spMkLst>
        </pc:spChg>
        <pc:spChg chg="mod">
          <ac:chgData name="Raghvendra Mall" userId="3b159d01cc1e2f1f" providerId="LiveId" clId="{82C3DC69-B447-433F-BD6F-A0FAA0BAB21D}" dt="2022-04-11T02:21:09.789" v="486"/>
          <ac:spMkLst>
            <pc:docMk/>
            <pc:sldMk cId="0" sldId="257"/>
            <ac:spMk id="239" creationId="{00000000-0000-0000-0000-000000000000}"/>
          </ac:spMkLst>
        </pc:spChg>
        <pc:spChg chg="mod">
          <ac:chgData name="Raghvendra Mall" userId="3b159d01cc1e2f1f" providerId="LiveId" clId="{82C3DC69-B447-433F-BD6F-A0FAA0BAB21D}" dt="2022-04-11T02:21:09.789" v="486"/>
          <ac:spMkLst>
            <pc:docMk/>
            <pc:sldMk cId="0" sldId="257"/>
            <ac:spMk id="240" creationId="{00000000-0000-0000-0000-000000000000}"/>
          </ac:spMkLst>
        </pc:spChg>
        <pc:spChg chg="mod">
          <ac:chgData name="Raghvendra Mall" userId="3b159d01cc1e2f1f" providerId="LiveId" clId="{82C3DC69-B447-433F-BD6F-A0FAA0BAB21D}" dt="2022-04-11T02:21:09.789" v="486"/>
          <ac:spMkLst>
            <pc:docMk/>
            <pc:sldMk cId="0" sldId="257"/>
            <ac:spMk id="241" creationId="{00000000-0000-0000-0000-000000000000}"/>
          </ac:spMkLst>
        </pc:spChg>
        <pc:spChg chg="mod">
          <ac:chgData name="Raghvendra Mall" userId="3b159d01cc1e2f1f" providerId="LiveId" clId="{82C3DC69-B447-433F-BD6F-A0FAA0BAB21D}" dt="2022-04-11T02:21:09.789" v="486"/>
          <ac:spMkLst>
            <pc:docMk/>
            <pc:sldMk cId="0" sldId="257"/>
            <ac:spMk id="242" creationId="{00000000-0000-0000-0000-000000000000}"/>
          </ac:spMkLst>
        </pc:spChg>
        <pc:spChg chg="mod">
          <ac:chgData name="Raghvendra Mall" userId="3b159d01cc1e2f1f" providerId="LiveId" clId="{82C3DC69-B447-433F-BD6F-A0FAA0BAB21D}" dt="2022-04-11T02:21:09.789" v="486"/>
          <ac:spMkLst>
            <pc:docMk/>
            <pc:sldMk cId="0" sldId="257"/>
            <ac:spMk id="243" creationId="{00000000-0000-0000-0000-000000000000}"/>
          </ac:spMkLst>
        </pc:spChg>
        <pc:spChg chg="mod">
          <ac:chgData name="Raghvendra Mall" userId="3b159d01cc1e2f1f" providerId="LiveId" clId="{82C3DC69-B447-433F-BD6F-A0FAA0BAB21D}" dt="2022-04-11T02:21:09.789" v="486"/>
          <ac:spMkLst>
            <pc:docMk/>
            <pc:sldMk cId="0" sldId="257"/>
            <ac:spMk id="244" creationId="{00000000-0000-0000-0000-000000000000}"/>
          </ac:spMkLst>
        </pc:spChg>
        <pc:spChg chg="mod">
          <ac:chgData name="Raghvendra Mall" userId="3b159d01cc1e2f1f" providerId="LiveId" clId="{82C3DC69-B447-433F-BD6F-A0FAA0BAB21D}" dt="2022-04-11T02:21:09.789" v="486"/>
          <ac:spMkLst>
            <pc:docMk/>
            <pc:sldMk cId="0" sldId="257"/>
            <ac:spMk id="245" creationId="{00000000-0000-0000-0000-000000000000}"/>
          </ac:spMkLst>
        </pc:spChg>
        <pc:spChg chg="mod">
          <ac:chgData name="Raghvendra Mall" userId="3b159d01cc1e2f1f" providerId="LiveId" clId="{82C3DC69-B447-433F-BD6F-A0FAA0BAB21D}" dt="2022-04-11T02:21:09.789" v="486"/>
          <ac:spMkLst>
            <pc:docMk/>
            <pc:sldMk cId="0" sldId="257"/>
            <ac:spMk id="246" creationId="{00000000-0000-0000-0000-000000000000}"/>
          </ac:spMkLst>
        </pc:spChg>
        <pc:spChg chg="mod">
          <ac:chgData name="Raghvendra Mall" userId="3b159d01cc1e2f1f" providerId="LiveId" clId="{82C3DC69-B447-433F-BD6F-A0FAA0BAB21D}" dt="2022-04-11T02:21:09.789" v="486"/>
          <ac:spMkLst>
            <pc:docMk/>
            <pc:sldMk cId="0" sldId="257"/>
            <ac:spMk id="247" creationId="{00000000-0000-0000-0000-000000000000}"/>
          </ac:spMkLst>
        </pc:spChg>
        <pc:spChg chg="mod">
          <ac:chgData name="Raghvendra Mall" userId="3b159d01cc1e2f1f" providerId="LiveId" clId="{82C3DC69-B447-433F-BD6F-A0FAA0BAB21D}" dt="2022-04-11T02:21:09.789" v="486"/>
          <ac:spMkLst>
            <pc:docMk/>
            <pc:sldMk cId="0" sldId="257"/>
            <ac:spMk id="248" creationId="{00000000-0000-0000-0000-000000000000}"/>
          </ac:spMkLst>
        </pc:spChg>
        <pc:spChg chg="mod">
          <ac:chgData name="Raghvendra Mall" userId="3b159d01cc1e2f1f" providerId="LiveId" clId="{82C3DC69-B447-433F-BD6F-A0FAA0BAB21D}" dt="2022-04-11T02:21:09.789" v="486"/>
          <ac:spMkLst>
            <pc:docMk/>
            <pc:sldMk cId="0" sldId="257"/>
            <ac:spMk id="249" creationId="{00000000-0000-0000-0000-000000000000}"/>
          </ac:spMkLst>
        </pc:spChg>
        <pc:spChg chg="mod">
          <ac:chgData name="Raghvendra Mall" userId="3b159d01cc1e2f1f" providerId="LiveId" clId="{82C3DC69-B447-433F-BD6F-A0FAA0BAB21D}" dt="2022-04-11T02:21:09.789" v="486"/>
          <ac:spMkLst>
            <pc:docMk/>
            <pc:sldMk cId="0" sldId="257"/>
            <ac:spMk id="250" creationId="{00000000-0000-0000-0000-000000000000}"/>
          </ac:spMkLst>
        </pc:spChg>
        <pc:spChg chg="mod">
          <ac:chgData name="Raghvendra Mall" userId="3b159d01cc1e2f1f" providerId="LiveId" clId="{82C3DC69-B447-433F-BD6F-A0FAA0BAB21D}" dt="2022-04-11T02:21:09.789" v="486"/>
          <ac:spMkLst>
            <pc:docMk/>
            <pc:sldMk cId="0" sldId="257"/>
            <ac:spMk id="251" creationId="{00000000-0000-0000-0000-000000000000}"/>
          </ac:spMkLst>
        </pc:spChg>
        <pc:spChg chg="mod">
          <ac:chgData name="Raghvendra Mall" userId="3b159d01cc1e2f1f" providerId="LiveId" clId="{82C3DC69-B447-433F-BD6F-A0FAA0BAB21D}" dt="2022-04-11T02:21:09.789" v="486"/>
          <ac:spMkLst>
            <pc:docMk/>
            <pc:sldMk cId="0" sldId="257"/>
            <ac:spMk id="253" creationId="{00000000-0000-0000-0000-000000000000}"/>
          </ac:spMkLst>
        </pc:spChg>
        <pc:spChg chg="mod">
          <ac:chgData name="Raghvendra Mall" userId="3b159d01cc1e2f1f" providerId="LiveId" clId="{82C3DC69-B447-433F-BD6F-A0FAA0BAB21D}" dt="2022-04-11T02:21:09.789" v="486"/>
          <ac:spMkLst>
            <pc:docMk/>
            <pc:sldMk cId="0" sldId="257"/>
            <ac:spMk id="254" creationId="{00000000-0000-0000-0000-000000000000}"/>
          </ac:spMkLst>
        </pc:spChg>
        <pc:spChg chg="mod">
          <ac:chgData name="Raghvendra Mall" userId="3b159d01cc1e2f1f" providerId="LiveId" clId="{82C3DC69-B447-433F-BD6F-A0FAA0BAB21D}" dt="2022-04-11T02:21:09.789" v="486"/>
          <ac:spMkLst>
            <pc:docMk/>
            <pc:sldMk cId="0" sldId="257"/>
            <ac:spMk id="256" creationId="{00000000-0000-0000-0000-000000000000}"/>
          </ac:spMkLst>
        </pc:spChg>
        <pc:spChg chg="mod">
          <ac:chgData name="Raghvendra Mall" userId="3b159d01cc1e2f1f" providerId="LiveId" clId="{82C3DC69-B447-433F-BD6F-A0FAA0BAB21D}" dt="2022-04-11T02:21:09.789" v="486"/>
          <ac:spMkLst>
            <pc:docMk/>
            <pc:sldMk cId="0" sldId="257"/>
            <ac:spMk id="257" creationId="{00000000-0000-0000-0000-000000000000}"/>
          </ac:spMkLst>
        </pc:spChg>
        <pc:spChg chg="mod">
          <ac:chgData name="Raghvendra Mall" userId="3b159d01cc1e2f1f" providerId="LiveId" clId="{82C3DC69-B447-433F-BD6F-A0FAA0BAB21D}" dt="2022-04-11T02:21:09.789" v="486"/>
          <ac:spMkLst>
            <pc:docMk/>
            <pc:sldMk cId="0" sldId="257"/>
            <ac:spMk id="259" creationId="{00000000-0000-0000-0000-000000000000}"/>
          </ac:spMkLst>
        </pc:spChg>
        <pc:spChg chg="mod">
          <ac:chgData name="Raghvendra Mall" userId="3b159d01cc1e2f1f" providerId="LiveId" clId="{82C3DC69-B447-433F-BD6F-A0FAA0BAB21D}" dt="2022-04-11T02:21:09.789" v="486"/>
          <ac:spMkLst>
            <pc:docMk/>
            <pc:sldMk cId="0" sldId="257"/>
            <ac:spMk id="260" creationId="{00000000-0000-0000-0000-000000000000}"/>
          </ac:spMkLst>
        </pc:spChg>
        <pc:spChg chg="mod">
          <ac:chgData name="Raghvendra Mall" userId="3b159d01cc1e2f1f" providerId="LiveId" clId="{82C3DC69-B447-433F-BD6F-A0FAA0BAB21D}" dt="2022-04-11T02:21:09.789" v="486"/>
          <ac:spMkLst>
            <pc:docMk/>
            <pc:sldMk cId="0" sldId="257"/>
            <ac:spMk id="262" creationId="{00000000-0000-0000-0000-000000000000}"/>
          </ac:spMkLst>
        </pc:spChg>
        <pc:spChg chg="mod">
          <ac:chgData name="Raghvendra Mall" userId="3b159d01cc1e2f1f" providerId="LiveId" clId="{82C3DC69-B447-433F-BD6F-A0FAA0BAB21D}" dt="2022-04-11T02:21:09.789" v="486"/>
          <ac:spMkLst>
            <pc:docMk/>
            <pc:sldMk cId="0" sldId="257"/>
            <ac:spMk id="263" creationId="{00000000-0000-0000-0000-000000000000}"/>
          </ac:spMkLst>
        </pc:spChg>
        <pc:spChg chg="mod">
          <ac:chgData name="Raghvendra Mall" userId="3b159d01cc1e2f1f" providerId="LiveId" clId="{82C3DC69-B447-433F-BD6F-A0FAA0BAB21D}" dt="2022-04-11T02:21:09.789" v="486"/>
          <ac:spMkLst>
            <pc:docMk/>
            <pc:sldMk cId="0" sldId="257"/>
            <ac:spMk id="265" creationId="{00000000-0000-0000-0000-000000000000}"/>
          </ac:spMkLst>
        </pc:spChg>
        <pc:spChg chg="mod">
          <ac:chgData name="Raghvendra Mall" userId="3b159d01cc1e2f1f" providerId="LiveId" clId="{82C3DC69-B447-433F-BD6F-A0FAA0BAB21D}" dt="2022-04-11T02:21:09.789" v="486"/>
          <ac:spMkLst>
            <pc:docMk/>
            <pc:sldMk cId="0" sldId="257"/>
            <ac:spMk id="266" creationId="{00000000-0000-0000-0000-000000000000}"/>
          </ac:spMkLst>
        </pc:spChg>
        <pc:spChg chg="mod">
          <ac:chgData name="Raghvendra Mall" userId="3b159d01cc1e2f1f" providerId="LiveId" clId="{82C3DC69-B447-433F-BD6F-A0FAA0BAB21D}" dt="2022-04-11T02:21:09.789" v="486"/>
          <ac:spMkLst>
            <pc:docMk/>
            <pc:sldMk cId="0" sldId="257"/>
            <ac:spMk id="268" creationId="{00000000-0000-0000-0000-000000000000}"/>
          </ac:spMkLst>
        </pc:spChg>
        <pc:spChg chg="mod">
          <ac:chgData name="Raghvendra Mall" userId="3b159d01cc1e2f1f" providerId="LiveId" clId="{82C3DC69-B447-433F-BD6F-A0FAA0BAB21D}" dt="2022-04-11T02:21:09.789" v="486"/>
          <ac:spMkLst>
            <pc:docMk/>
            <pc:sldMk cId="0" sldId="257"/>
            <ac:spMk id="269" creationId="{00000000-0000-0000-0000-000000000000}"/>
          </ac:spMkLst>
        </pc:spChg>
        <pc:spChg chg="mod">
          <ac:chgData name="Raghvendra Mall" userId="3b159d01cc1e2f1f" providerId="LiveId" clId="{82C3DC69-B447-433F-BD6F-A0FAA0BAB21D}" dt="2022-04-11T02:21:09.789" v="486"/>
          <ac:spMkLst>
            <pc:docMk/>
            <pc:sldMk cId="0" sldId="257"/>
            <ac:spMk id="271" creationId="{00000000-0000-0000-0000-000000000000}"/>
          </ac:spMkLst>
        </pc:spChg>
        <pc:spChg chg="mod">
          <ac:chgData name="Raghvendra Mall" userId="3b159d01cc1e2f1f" providerId="LiveId" clId="{82C3DC69-B447-433F-BD6F-A0FAA0BAB21D}" dt="2022-04-11T02:21:09.789" v="486"/>
          <ac:spMkLst>
            <pc:docMk/>
            <pc:sldMk cId="0" sldId="257"/>
            <ac:spMk id="272" creationId="{00000000-0000-0000-0000-000000000000}"/>
          </ac:spMkLst>
        </pc:spChg>
        <pc:spChg chg="mod">
          <ac:chgData name="Raghvendra Mall" userId="3b159d01cc1e2f1f" providerId="LiveId" clId="{82C3DC69-B447-433F-BD6F-A0FAA0BAB21D}" dt="2022-04-11T02:21:09.789" v="486"/>
          <ac:spMkLst>
            <pc:docMk/>
            <pc:sldMk cId="0" sldId="257"/>
            <ac:spMk id="274" creationId="{00000000-0000-0000-0000-000000000000}"/>
          </ac:spMkLst>
        </pc:spChg>
        <pc:spChg chg="mod">
          <ac:chgData name="Raghvendra Mall" userId="3b159d01cc1e2f1f" providerId="LiveId" clId="{82C3DC69-B447-433F-BD6F-A0FAA0BAB21D}" dt="2022-04-11T02:21:09.789" v="486"/>
          <ac:spMkLst>
            <pc:docMk/>
            <pc:sldMk cId="0" sldId="257"/>
            <ac:spMk id="275" creationId="{00000000-0000-0000-0000-000000000000}"/>
          </ac:spMkLst>
        </pc:spChg>
        <pc:spChg chg="mod">
          <ac:chgData name="Raghvendra Mall" userId="3b159d01cc1e2f1f" providerId="LiveId" clId="{82C3DC69-B447-433F-BD6F-A0FAA0BAB21D}" dt="2022-04-11T02:23:00.870" v="499" actId="164"/>
          <ac:spMkLst>
            <pc:docMk/>
            <pc:sldMk cId="0" sldId="257"/>
            <ac:spMk id="276" creationId="{00000000-0000-0000-0000-000000000000}"/>
          </ac:spMkLst>
        </pc:spChg>
        <pc:spChg chg="mod">
          <ac:chgData name="Raghvendra Mall" userId="3b159d01cc1e2f1f" providerId="LiveId" clId="{82C3DC69-B447-433F-BD6F-A0FAA0BAB21D}" dt="2022-04-11T02:23:00.870" v="499" actId="164"/>
          <ac:spMkLst>
            <pc:docMk/>
            <pc:sldMk cId="0" sldId="257"/>
            <ac:spMk id="277" creationId="{00000000-0000-0000-0000-000000000000}"/>
          </ac:spMkLst>
        </pc:spChg>
        <pc:spChg chg="mod">
          <ac:chgData name="Raghvendra Mall" userId="3b159d01cc1e2f1f" providerId="LiveId" clId="{82C3DC69-B447-433F-BD6F-A0FAA0BAB21D}" dt="2022-04-11T02:23:00.870" v="499" actId="164"/>
          <ac:spMkLst>
            <pc:docMk/>
            <pc:sldMk cId="0" sldId="257"/>
            <ac:spMk id="288" creationId="{00000000-0000-0000-0000-000000000000}"/>
          </ac:spMkLst>
        </pc:spChg>
        <pc:spChg chg="mod">
          <ac:chgData name="Raghvendra Mall" userId="3b159d01cc1e2f1f" providerId="LiveId" clId="{82C3DC69-B447-433F-BD6F-A0FAA0BAB21D}" dt="2022-04-11T02:23:00.870" v="499" actId="164"/>
          <ac:spMkLst>
            <pc:docMk/>
            <pc:sldMk cId="0" sldId="257"/>
            <ac:spMk id="289" creationId="{00000000-0000-0000-0000-000000000000}"/>
          </ac:spMkLst>
        </pc:spChg>
        <pc:spChg chg="mod">
          <ac:chgData name="Raghvendra Mall" userId="3b159d01cc1e2f1f" providerId="LiveId" clId="{82C3DC69-B447-433F-BD6F-A0FAA0BAB21D}" dt="2022-04-11T02:23:00.870" v="499" actId="164"/>
          <ac:spMkLst>
            <pc:docMk/>
            <pc:sldMk cId="0" sldId="257"/>
            <ac:spMk id="290" creationId="{00000000-0000-0000-0000-000000000000}"/>
          </ac:spMkLst>
        </pc:spChg>
        <pc:spChg chg="mod">
          <ac:chgData name="Raghvendra Mall" userId="3b159d01cc1e2f1f" providerId="LiveId" clId="{82C3DC69-B447-433F-BD6F-A0FAA0BAB21D}" dt="2022-04-11T02:23:00.870" v="499" actId="164"/>
          <ac:spMkLst>
            <pc:docMk/>
            <pc:sldMk cId="0" sldId="257"/>
            <ac:spMk id="291" creationId="{00000000-0000-0000-0000-000000000000}"/>
          </ac:spMkLst>
        </pc:spChg>
        <pc:spChg chg="mod">
          <ac:chgData name="Raghvendra Mall" userId="3b159d01cc1e2f1f" providerId="LiveId" clId="{82C3DC69-B447-433F-BD6F-A0FAA0BAB21D}" dt="2022-04-11T02:23:00.870" v="499" actId="164"/>
          <ac:spMkLst>
            <pc:docMk/>
            <pc:sldMk cId="0" sldId="257"/>
            <ac:spMk id="292" creationId="{00000000-0000-0000-0000-000000000000}"/>
          </ac:spMkLst>
        </pc:spChg>
        <pc:spChg chg="mod">
          <ac:chgData name="Raghvendra Mall" userId="3b159d01cc1e2f1f" providerId="LiveId" clId="{82C3DC69-B447-433F-BD6F-A0FAA0BAB21D}" dt="2022-04-11T02:23:00.870" v="499" actId="164"/>
          <ac:spMkLst>
            <pc:docMk/>
            <pc:sldMk cId="0" sldId="257"/>
            <ac:spMk id="293" creationId="{00000000-0000-0000-0000-000000000000}"/>
          </ac:spMkLst>
        </pc:spChg>
        <pc:spChg chg="mod">
          <ac:chgData name="Raghvendra Mall" userId="3b159d01cc1e2f1f" providerId="LiveId" clId="{82C3DC69-B447-433F-BD6F-A0FAA0BAB21D}" dt="2022-04-11T02:23:00.870" v="499" actId="164"/>
          <ac:spMkLst>
            <pc:docMk/>
            <pc:sldMk cId="0" sldId="257"/>
            <ac:spMk id="294" creationId="{00000000-0000-0000-0000-000000000000}"/>
          </ac:spMkLst>
        </pc:spChg>
        <pc:spChg chg="mod">
          <ac:chgData name="Raghvendra Mall" userId="3b159d01cc1e2f1f" providerId="LiveId" clId="{82C3DC69-B447-433F-BD6F-A0FAA0BAB21D}" dt="2022-04-11T02:23:00.870" v="499" actId="164"/>
          <ac:spMkLst>
            <pc:docMk/>
            <pc:sldMk cId="0" sldId="257"/>
            <ac:spMk id="295" creationId="{00000000-0000-0000-0000-000000000000}"/>
          </ac:spMkLst>
        </pc:spChg>
        <pc:spChg chg="mod">
          <ac:chgData name="Raghvendra Mall" userId="3b159d01cc1e2f1f" providerId="LiveId" clId="{82C3DC69-B447-433F-BD6F-A0FAA0BAB21D}" dt="2022-04-11T02:23:00.870" v="499" actId="164"/>
          <ac:spMkLst>
            <pc:docMk/>
            <pc:sldMk cId="0" sldId="257"/>
            <ac:spMk id="296" creationId="{00000000-0000-0000-0000-000000000000}"/>
          </ac:spMkLst>
        </pc:spChg>
        <pc:spChg chg="mod">
          <ac:chgData name="Raghvendra Mall" userId="3b159d01cc1e2f1f" providerId="LiveId" clId="{82C3DC69-B447-433F-BD6F-A0FAA0BAB21D}" dt="2022-04-11T02:23:00.870" v="499" actId="164"/>
          <ac:spMkLst>
            <pc:docMk/>
            <pc:sldMk cId="0" sldId="257"/>
            <ac:spMk id="297" creationId="{00000000-0000-0000-0000-000000000000}"/>
          </ac:spMkLst>
        </pc:spChg>
        <pc:spChg chg="mod">
          <ac:chgData name="Raghvendra Mall" userId="3b159d01cc1e2f1f" providerId="LiveId" clId="{82C3DC69-B447-433F-BD6F-A0FAA0BAB21D}" dt="2022-04-11T02:22:51.422" v="498" actId="113"/>
          <ac:spMkLst>
            <pc:docMk/>
            <pc:sldMk cId="0" sldId="257"/>
            <ac:spMk id="299" creationId="{00000000-0000-0000-0000-000000000000}"/>
          </ac:spMkLst>
        </pc:spChg>
        <pc:grpChg chg="add mod">
          <ac:chgData name="Raghvendra Mall" userId="3b159d01cc1e2f1f" providerId="LiveId" clId="{82C3DC69-B447-433F-BD6F-A0FAA0BAB21D}" dt="2022-04-11T02:23:07.898" v="501" actId="14100"/>
          <ac:grpSpMkLst>
            <pc:docMk/>
            <pc:sldMk cId="0" sldId="257"/>
            <ac:grpSpMk id="2" creationId="{652BD715-981E-4441-8AEA-F9CB0CD7888D}"/>
          </ac:grpSpMkLst>
        </pc:grpChg>
        <pc:grpChg chg="mod">
          <ac:chgData name="Raghvendra Mall" userId="3b159d01cc1e2f1f" providerId="LiveId" clId="{82C3DC69-B447-433F-BD6F-A0FAA0BAB21D}" dt="2022-04-11T02:23:00.870" v="499" actId="164"/>
          <ac:grpSpMkLst>
            <pc:docMk/>
            <pc:sldMk cId="0" sldId="257"/>
            <ac:grpSpMk id="65"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03"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12"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21" creationId="{00000000-0000-0000-0000-000000000000}"/>
          </ac:grpSpMkLst>
        </pc:grpChg>
        <pc:grpChg chg="mod">
          <ac:chgData name="Raghvendra Mall" userId="3b159d01cc1e2f1f" providerId="LiveId" clId="{82C3DC69-B447-433F-BD6F-A0FAA0BAB21D}" dt="2022-04-11T02:21:09.789" v="486"/>
          <ac:grpSpMkLst>
            <pc:docMk/>
            <pc:sldMk cId="0" sldId="257"/>
            <ac:grpSpMk id="125" creationId="{00000000-0000-0000-0000-000000000000}"/>
          </ac:grpSpMkLst>
        </pc:grpChg>
        <pc:grpChg chg="mod">
          <ac:chgData name="Raghvendra Mall" userId="3b159d01cc1e2f1f" providerId="LiveId" clId="{82C3DC69-B447-433F-BD6F-A0FAA0BAB21D}" dt="2022-04-11T02:21:09.789" v="486"/>
          <ac:grpSpMkLst>
            <pc:docMk/>
            <pc:sldMk cId="0" sldId="257"/>
            <ac:grpSpMk id="129" creationId="{00000000-0000-0000-0000-000000000000}"/>
          </ac:grpSpMkLst>
        </pc:grpChg>
        <pc:grpChg chg="mod">
          <ac:chgData name="Raghvendra Mall" userId="3b159d01cc1e2f1f" providerId="LiveId" clId="{82C3DC69-B447-433F-BD6F-A0FAA0BAB21D}" dt="2022-04-11T02:21:09.789" v="486"/>
          <ac:grpSpMkLst>
            <pc:docMk/>
            <pc:sldMk cId="0" sldId="257"/>
            <ac:grpSpMk id="134" creationId="{00000000-0000-0000-0000-000000000000}"/>
          </ac:grpSpMkLst>
        </pc:grpChg>
        <pc:grpChg chg="mod">
          <ac:chgData name="Raghvendra Mall" userId="3b159d01cc1e2f1f" providerId="LiveId" clId="{82C3DC69-B447-433F-BD6F-A0FAA0BAB21D}" dt="2022-04-11T02:21:09.789" v="486"/>
          <ac:grpSpMkLst>
            <pc:docMk/>
            <pc:sldMk cId="0" sldId="257"/>
            <ac:grpSpMk id="138"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65"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68"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71" creationId="{00000000-0000-0000-0000-000000000000}"/>
          </ac:grpSpMkLst>
        </pc:grpChg>
        <pc:grpChg chg="mod">
          <ac:chgData name="Raghvendra Mall" userId="3b159d01cc1e2f1f" providerId="LiveId" clId="{82C3DC69-B447-433F-BD6F-A0FAA0BAB21D}" dt="2022-04-11T02:23:00.870" v="499" actId="164"/>
          <ac:grpSpMkLst>
            <pc:docMk/>
            <pc:sldMk cId="0" sldId="257"/>
            <ac:grpSpMk id="174" creationId="{00000000-0000-0000-0000-000000000000}"/>
          </ac:grpSpMkLst>
        </pc:grpChg>
        <pc:grpChg chg="mod">
          <ac:chgData name="Raghvendra Mall" userId="3b159d01cc1e2f1f" providerId="LiveId" clId="{82C3DC69-B447-433F-BD6F-A0FAA0BAB21D}" dt="2022-04-11T02:21:09.789" v="486"/>
          <ac:grpSpMkLst>
            <pc:docMk/>
            <pc:sldMk cId="0" sldId="257"/>
            <ac:grpSpMk id="175" creationId="{00000000-0000-0000-0000-000000000000}"/>
          </ac:grpSpMkLst>
        </pc:grpChg>
        <pc:grpChg chg="mod">
          <ac:chgData name="Raghvendra Mall" userId="3b159d01cc1e2f1f" providerId="LiveId" clId="{82C3DC69-B447-433F-BD6F-A0FAA0BAB21D}" dt="2022-04-11T02:21:09.789" v="486"/>
          <ac:grpSpMkLst>
            <pc:docMk/>
            <pc:sldMk cId="0" sldId="257"/>
            <ac:grpSpMk id="176" creationId="{00000000-0000-0000-0000-000000000000}"/>
          </ac:grpSpMkLst>
        </pc:grpChg>
        <pc:grpChg chg="mod">
          <ac:chgData name="Raghvendra Mall" userId="3b159d01cc1e2f1f" providerId="LiveId" clId="{82C3DC69-B447-433F-BD6F-A0FAA0BAB21D}" dt="2022-04-11T02:21:09.789" v="486"/>
          <ac:grpSpMkLst>
            <pc:docMk/>
            <pc:sldMk cId="0" sldId="257"/>
            <ac:grpSpMk id="177" creationId="{00000000-0000-0000-0000-000000000000}"/>
          </ac:grpSpMkLst>
        </pc:grpChg>
        <pc:grpChg chg="mod">
          <ac:chgData name="Raghvendra Mall" userId="3b159d01cc1e2f1f" providerId="LiveId" clId="{82C3DC69-B447-433F-BD6F-A0FAA0BAB21D}" dt="2022-04-11T02:21:09.789" v="486"/>
          <ac:grpSpMkLst>
            <pc:docMk/>
            <pc:sldMk cId="0" sldId="257"/>
            <ac:grpSpMk id="180" creationId="{00000000-0000-0000-0000-000000000000}"/>
          </ac:grpSpMkLst>
        </pc:grpChg>
        <pc:grpChg chg="mod">
          <ac:chgData name="Raghvendra Mall" userId="3b159d01cc1e2f1f" providerId="LiveId" clId="{82C3DC69-B447-433F-BD6F-A0FAA0BAB21D}" dt="2022-04-11T02:21:09.789" v="486"/>
          <ac:grpSpMkLst>
            <pc:docMk/>
            <pc:sldMk cId="0" sldId="257"/>
            <ac:grpSpMk id="203" creationId="{00000000-0000-0000-0000-000000000000}"/>
          </ac:grpSpMkLst>
        </pc:grpChg>
        <pc:grpChg chg="mod">
          <ac:chgData name="Raghvendra Mall" userId="3b159d01cc1e2f1f" providerId="LiveId" clId="{82C3DC69-B447-433F-BD6F-A0FAA0BAB21D}" dt="2022-04-11T02:21:09.789" v="486"/>
          <ac:grpSpMkLst>
            <pc:docMk/>
            <pc:sldMk cId="0" sldId="257"/>
            <ac:grpSpMk id="206" creationId="{00000000-0000-0000-0000-000000000000}"/>
          </ac:grpSpMkLst>
        </pc:grpChg>
        <pc:grpChg chg="mod">
          <ac:chgData name="Raghvendra Mall" userId="3b159d01cc1e2f1f" providerId="LiveId" clId="{82C3DC69-B447-433F-BD6F-A0FAA0BAB21D}" dt="2022-04-11T02:21:09.789" v="486"/>
          <ac:grpSpMkLst>
            <pc:docMk/>
            <pc:sldMk cId="0" sldId="257"/>
            <ac:grpSpMk id="213" creationId="{00000000-0000-0000-0000-000000000000}"/>
          </ac:grpSpMkLst>
        </pc:grpChg>
        <pc:grpChg chg="mod">
          <ac:chgData name="Raghvendra Mall" userId="3b159d01cc1e2f1f" providerId="LiveId" clId="{82C3DC69-B447-433F-BD6F-A0FAA0BAB21D}" dt="2022-04-11T02:21:09.789" v="486"/>
          <ac:grpSpMkLst>
            <pc:docMk/>
            <pc:sldMk cId="0" sldId="257"/>
            <ac:grpSpMk id="216" creationId="{00000000-0000-0000-0000-000000000000}"/>
          </ac:grpSpMkLst>
        </pc:grpChg>
        <pc:grpChg chg="mod">
          <ac:chgData name="Raghvendra Mall" userId="3b159d01cc1e2f1f" providerId="LiveId" clId="{82C3DC69-B447-433F-BD6F-A0FAA0BAB21D}" dt="2022-04-11T02:23:00.870" v="499" actId="164"/>
          <ac:grpSpMkLst>
            <pc:docMk/>
            <pc:sldMk cId="0" sldId="257"/>
            <ac:grpSpMk id="226" creationId="{00000000-0000-0000-0000-000000000000}"/>
          </ac:grpSpMkLst>
        </pc:grpChg>
        <pc:grpChg chg="mod">
          <ac:chgData name="Raghvendra Mall" userId="3b159d01cc1e2f1f" providerId="LiveId" clId="{82C3DC69-B447-433F-BD6F-A0FAA0BAB21D}" dt="2022-04-11T02:21:09.789" v="486"/>
          <ac:grpSpMkLst>
            <pc:docMk/>
            <pc:sldMk cId="0" sldId="257"/>
            <ac:grpSpMk id="227" creationId="{00000000-0000-0000-0000-000000000000}"/>
          </ac:grpSpMkLst>
        </pc:grpChg>
        <pc:grpChg chg="mod">
          <ac:chgData name="Raghvendra Mall" userId="3b159d01cc1e2f1f" providerId="LiveId" clId="{82C3DC69-B447-433F-BD6F-A0FAA0BAB21D}" dt="2022-04-11T02:21:09.789" v="486"/>
          <ac:grpSpMkLst>
            <pc:docMk/>
            <pc:sldMk cId="0" sldId="257"/>
            <ac:grpSpMk id="252" creationId="{00000000-0000-0000-0000-000000000000}"/>
          </ac:grpSpMkLst>
        </pc:grpChg>
        <pc:grpChg chg="mod">
          <ac:chgData name="Raghvendra Mall" userId="3b159d01cc1e2f1f" providerId="LiveId" clId="{82C3DC69-B447-433F-BD6F-A0FAA0BAB21D}" dt="2022-04-11T02:21:09.789" v="486"/>
          <ac:grpSpMkLst>
            <pc:docMk/>
            <pc:sldMk cId="0" sldId="257"/>
            <ac:grpSpMk id="255" creationId="{00000000-0000-0000-0000-000000000000}"/>
          </ac:grpSpMkLst>
        </pc:grpChg>
        <pc:grpChg chg="mod">
          <ac:chgData name="Raghvendra Mall" userId="3b159d01cc1e2f1f" providerId="LiveId" clId="{82C3DC69-B447-433F-BD6F-A0FAA0BAB21D}" dt="2022-04-11T02:21:09.789" v="486"/>
          <ac:grpSpMkLst>
            <pc:docMk/>
            <pc:sldMk cId="0" sldId="257"/>
            <ac:grpSpMk id="258" creationId="{00000000-0000-0000-0000-000000000000}"/>
          </ac:grpSpMkLst>
        </pc:grpChg>
        <pc:grpChg chg="mod">
          <ac:chgData name="Raghvendra Mall" userId="3b159d01cc1e2f1f" providerId="LiveId" clId="{82C3DC69-B447-433F-BD6F-A0FAA0BAB21D}" dt="2022-04-11T02:21:09.789" v="486"/>
          <ac:grpSpMkLst>
            <pc:docMk/>
            <pc:sldMk cId="0" sldId="257"/>
            <ac:grpSpMk id="261" creationId="{00000000-0000-0000-0000-000000000000}"/>
          </ac:grpSpMkLst>
        </pc:grpChg>
        <pc:grpChg chg="mod">
          <ac:chgData name="Raghvendra Mall" userId="3b159d01cc1e2f1f" providerId="LiveId" clId="{82C3DC69-B447-433F-BD6F-A0FAA0BAB21D}" dt="2022-04-11T02:21:09.789" v="486"/>
          <ac:grpSpMkLst>
            <pc:docMk/>
            <pc:sldMk cId="0" sldId="257"/>
            <ac:grpSpMk id="264" creationId="{00000000-0000-0000-0000-000000000000}"/>
          </ac:grpSpMkLst>
        </pc:grpChg>
        <pc:grpChg chg="mod">
          <ac:chgData name="Raghvendra Mall" userId="3b159d01cc1e2f1f" providerId="LiveId" clId="{82C3DC69-B447-433F-BD6F-A0FAA0BAB21D}" dt="2022-04-11T02:21:09.789" v="486"/>
          <ac:grpSpMkLst>
            <pc:docMk/>
            <pc:sldMk cId="0" sldId="257"/>
            <ac:grpSpMk id="267" creationId="{00000000-0000-0000-0000-000000000000}"/>
          </ac:grpSpMkLst>
        </pc:grpChg>
        <pc:grpChg chg="mod">
          <ac:chgData name="Raghvendra Mall" userId="3b159d01cc1e2f1f" providerId="LiveId" clId="{82C3DC69-B447-433F-BD6F-A0FAA0BAB21D}" dt="2022-04-11T02:21:09.789" v="486"/>
          <ac:grpSpMkLst>
            <pc:docMk/>
            <pc:sldMk cId="0" sldId="257"/>
            <ac:grpSpMk id="270" creationId="{00000000-0000-0000-0000-000000000000}"/>
          </ac:grpSpMkLst>
        </pc:grpChg>
        <pc:grpChg chg="mod">
          <ac:chgData name="Raghvendra Mall" userId="3b159d01cc1e2f1f" providerId="LiveId" clId="{82C3DC69-B447-433F-BD6F-A0FAA0BAB21D}" dt="2022-04-11T02:21:09.789" v="486"/>
          <ac:grpSpMkLst>
            <pc:docMk/>
            <pc:sldMk cId="0" sldId="257"/>
            <ac:grpSpMk id="273" creationId="{00000000-0000-0000-0000-000000000000}"/>
          </ac:grpSpMkLst>
        </pc:grpChg>
        <pc:picChg chg="mod">
          <ac:chgData name="Raghvendra Mall" userId="3b159d01cc1e2f1f" providerId="LiveId" clId="{82C3DC69-B447-433F-BD6F-A0FAA0BAB21D}" dt="2022-04-11T02:23:00.870" v="499" actId="164"/>
          <ac:picMkLst>
            <pc:docMk/>
            <pc:sldMk cId="0" sldId="257"/>
            <ac:picMk id="161" creationId="{00000000-0000-0000-0000-000000000000}"/>
          </ac:picMkLst>
        </pc:picChg>
        <pc:picChg chg="mod">
          <ac:chgData name="Raghvendra Mall" userId="3b159d01cc1e2f1f" providerId="LiveId" clId="{82C3DC69-B447-433F-BD6F-A0FAA0BAB21D}" dt="2022-04-11T02:23:00.870" v="499" actId="164"/>
          <ac:picMkLst>
            <pc:docMk/>
            <pc:sldMk cId="0" sldId="257"/>
            <ac:picMk id="278" creationId="{00000000-0000-0000-0000-000000000000}"/>
          </ac:picMkLst>
        </pc:picChg>
        <pc:picChg chg="mod">
          <ac:chgData name="Raghvendra Mall" userId="3b159d01cc1e2f1f" providerId="LiveId" clId="{82C3DC69-B447-433F-BD6F-A0FAA0BAB21D}" dt="2022-04-11T02:23:00.870" v="499" actId="164"/>
          <ac:picMkLst>
            <pc:docMk/>
            <pc:sldMk cId="0" sldId="257"/>
            <ac:picMk id="279" creationId="{00000000-0000-0000-0000-000000000000}"/>
          </ac:picMkLst>
        </pc:picChg>
        <pc:picChg chg="mod">
          <ac:chgData name="Raghvendra Mall" userId="3b159d01cc1e2f1f" providerId="LiveId" clId="{82C3DC69-B447-433F-BD6F-A0FAA0BAB21D}" dt="2022-04-11T02:23:00.870" v="499" actId="164"/>
          <ac:picMkLst>
            <pc:docMk/>
            <pc:sldMk cId="0" sldId="257"/>
            <ac:picMk id="280" creationId="{00000000-0000-0000-0000-000000000000}"/>
          </ac:picMkLst>
        </pc:picChg>
        <pc:picChg chg="mod">
          <ac:chgData name="Raghvendra Mall" userId="3b159d01cc1e2f1f" providerId="LiveId" clId="{82C3DC69-B447-433F-BD6F-A0FAA0BAB21D}" dt="2022-04-11T02:23:00.870" v="499" actId="164"/>
          <ac:picMkLst>
            <pc:docMk/>
            <pc:sldMk cId="0" sldId="257"/>
            <ac:picMk id="281" creationId="{00000000-0000-0000-0000-000000000000}"/>
          </ac:picMkLst>
        </pc:picChg>
        <pc:picChg chg="mod">
          <ac:chgData name="Raghvendra Mall" userId="3b159d01cc1e2f1f" providerId="LiveId" clId="{82C3DC69-B447-433F-BD6F-A0FAA0BAB21D}" dt="2022-04-11T02:23:00.870" v="499" actId="164"/>
          <ac:picMkLst>
            <pc:docMk/>
            <pc:sldMk cId="0" sldId="257"/>
            <ac:picMk id="282" creationId="{00000000-0000-0000-0000-000000000000}"/>
          </ac:picMkLst>
        </pc:picChg>
        <pc:picChg chg="mod">
          <ac:chgData name="Raghvendra Mall" userId="3b159d01cc1e2f1f" providerId="LiveId" clId="{82C3DC69-B447-433F-BD6F-A0FAA0BAB21D}" dt="2022-04-11T02:23:00.870" v="499" actId="164"/>
          <ac:picMkLst>
            <pc:docMk/>
            <pc:sldMk cId="0" sldId="257"/>
            <ac:picMk id="283" creationId="{00000000-0000-0000-0000-000000000000}"/>
          </ac:picMkLst>
        </pc:picChg>
        <pc:picChg chg="mod">
          <ac:chgData name="Raghvendra Mall" userId="3b159d01cc1e2f1f" providerId="LiveId" clId="{82C3DC69-B447-433F-BD6F-A0FAA0BAB21D}" dt="2022-04-11T02:23:00.870" v="499" actId="164"/>
          <ac:picMkLst>
            <pc:docMk/>
            <pc:sldMk cId="0" sldId="257"/>
            <ac:picMk id="284" creationId="{00000000-0000-0000-0000-000000000000}"/>
          </ac:picMkLst>
        </pc:picChg>
        <pc:picChg chg="mod">
          <ac:chgData name="Raghvendra Mall" userId="3b159d01cc1e2f1f" providerId="LiveId" clId="{82C3DC69-B447-433F-BD6F-A0FAA0BAB21D}" dt="2022-04-11T02:23:00.870" v="499" actId="164"/>
          <ac:picMkLst>
            <pc:docMk/>
            <pc:sldMk cId="0" sldId="257"/>
            <ac:picMk id="285" creationId="{00000000-0000-0000-0000-000000000000}"/>
          </ac:picMkLst>
        </pc:picChg>
        <pc:picChg chg="mod">
          <ac:chgData name="Raghvendra Mall" userId="3b159d01cc1e2f1f" providerId="LiveId" clId="{82C3DC69-B447-433F-BD6F-A0FAA0BAB21D}" dt="2022-04-11T02:23:00.870" v="499" actId="164"/>
          <ac:picMkLst>
            <pc:docMk/>
            <pc:sldMk cId="0" sldId="257"/>
            <ac:picMk id="286" creationId="{00000000-0000-0000-0000-000000000000}"/>
          </ac:picMkLst>
        </pc:picChg>
        <pc:picChg chg="mod">
          <ac:chgData name="Raghvendra Mall" userId="3b159d01cc1e2f1f" providerId="LiveId" clId="{82C3DC69-B447-433F-BD6F-A0FAA0BAB21D}" dt="2022-04-11T02:23:00.870" v="499" actId="164"/>
          <ac:picMkLst>
            <pc:docMk/>
            <pc:sldMk cId="0" sldId="257"/>
            <ac:picMk id="287" creationId="{00000000-0000-0000-0000-000000000000}"/>
          </ac:picMkLst>
        </pc:picChg>
        <pc:picChg chg="mod">
          <ac:chgData name="Raghvendra Mall" userId="3b159d01cc1e2f1f" providerId="LiveId" clId="{82C3DC69-B447-433F-BD6F-A0FAA0BAB21D}" dt="2022-04-11T02:23:00.870" v="499" actId="164"/>
          <ac:picMkLst>
            <pc:docMk/>
            <pc:sldMk cId="0" sldId="257"/>
            <ac:picMk id="298" creationId="{00000000-0000-0000-0000-000000000000}"/>
          </ac:picMkLst>
        </pc:picChg>
        <pc:cxnChg chg="mod">
          <ac:chgData name="Raghvendra Mall" userId="3b159d01cc1e2f1f" providerId="LiveId" clId="{82C3DC69-B447-433F-BD6F-A0FAA0BAB21D}" dt="2022-04-11T02:23:00.870" v="499" actId="164"/>
          <ac:cxnSpMkLst>
            <pc:docMk/>
            <pc:sldMk cId="0" sldId="257"/>
            <ac:cxnSpMk id="90" creationId="{00000000-0000-0000-0000-000000000000}"/>
          </ac:cxnSpMkLst>
        </pc:cxnChg>
        <pc:cxnChg chg="mod">
          <ac:chgData name="Raghvendra Mall" userId="3b159d01cc1e2f1f" providerId="LiveId" clId="{82C3DC69-B447-433F-BD6F-A0FAA0BAB21D}" dt="2022-04-11T02:23:00.870" v="499" actId="164"/>
          <ac:cxnSpMkLst>
            <pc:docMk/>
            <pc:sldMk cId="0" sldId="257"/>
            <ac:cxnSpMk id="91" creationId="{00000000-0000-0000-0000-000000000000}"/>
          </ac:cxnSpMkLst>
        </pc:cxnChg>
        <pc:cxnChg chg="mod">
          <ac:chgData name="Raghvendra Mall" userId="3b159d01cc1e2f1f" providerId="LiveId" clId="{82C3DC69-B447-433F-BD6F-A0FAA0BAB21D}" dt="2022-04-11T02:21:09.789" v="486"/>
          <ac:cxnSpMkLst>
            <pc:docMk/>
            <pc:sldMk cId="0" sldId="257"/>
            <ac:cxnSpMk id="142" creationId="{00000000-0000-0000-0000-000000000000}"/>
          </ac:cxnSpMkLst>
        </pc:cxnChg>
        <pc:cxnChg chg="mod">
          <ac:chgData name="Raghvendra Mall" userId="3b159d01cc1e2f1f" providerId="LiveId" clId="{82C3DC69-B447-433F-BD6F-A0FAA0BAB21D}" dt="2022-04-11T02:21:09.789" v="486"/>
          <ac:cxnSpMkLst>
            <pc:docMk/>
            <pc:sldMk cId="0" sldId="257"/>
            <ac:cxnSpMk id="143" creationId="{00000000-0000-0000-0000-000000000000}"/>
          </ac:cxnSpMkLst>
        </pc:cxnChg>
        <pc:cxnChg chg="mod">
          <ac:chgData name="Raghvendra Mall" userId="3b159d01cc1e2f1f" providerId="LiveId" clId="{82C3DC69-B447-433F-BD6F-A0FAA0BAB21D}" dt="2022-04-11T02:21:09.789" v="486"/>
          <ac:cxnSpMkLst>
            <pc:docMk/>
            <pc:sldMk cId="0" sldId="257"/>
            <ac:cxnSpMk id="144" creationId="{00000000-0000-0000-0000-000000000000}"/>
          </ac:cxnSpMkLst>
        </pc:cxnChg>
        <pc:cxnChg chg="mod">
          <ac:chgData name="Raghvendra Mall" userId="3b159d01cc1e2f1f" providerId="LiveId" clId="{82C3DC69-B447-433F-BD6F-A0FAA0BAB21D}" dt="2022-04-11T02:21:09.789" v="486"/>
          <ac:cxnSpMkLst>
            <pc:docMk/>
            <pc:sldMk cId="0" sldId="257"/>
            <ac:cxnSpMk id="145" creationId="{00000000-0000-0000-0000-000000000000}"/>
          </ac:cxnSpMkLst>
        </pc:cxnChg>
        <pc:cxnChg chg="mod">
          <ac:chgData name="Raghvendra Mall" userId="3b159d01cc1e2f1f" providerId="LiveId" clId="{82C3DC69-B447-433F-BD6F-A0FAA0BAB21D}" dt="2022-04-11T02:21:09.789" v="486"/>
          <ac:cxnSpMkLst>
            <pc:docMk/>
            <pc:sldMk cId="0" sldId="257"/>
            <ac:cxnSpMk id="146" creationId="{00000000-0000-0000-0000-000000000000}"/>
          </ac:cxnSpMkLst>
        </pc:cxnChg>
        <pc:cxnChg chg="mod">
          <ac:chgData name="Raghvendra Mall" userId="3b159d01cc1e2f1f" providerId="LiveId" clId="{82C3DC69-B447-433F-BD6F-A0FAA0BAB21D}" dt="2022-04-11T02:21:09.789" v="486"/>
          <ac:cxnSpMkLst>
            <pc:docMk/>
            <pc:sldMk cId="0" sldId="257"/>
            <ac:cxnSpMk id="147" creationId="{00000000-0000-0000-0000-000000000000}"/>
          </ac:cxnSpMkLst>
        </pc:cxnChg>
        <pc:cxnChg chg="mod">
          <ac:chgData name="Raghvendra Mall" userId="3b159d01cc1e2f1f" providerId="LiveId" clId="{82C3DC69-B447-433F-BD6F-A0FAA0BAB21D}" dt="2022-04-11T02:21:09.789" v="486"/>
          <ac:cxnSpMkLst>
            <pc:docMk/>
            <pc:sldMk cId="0" sldId="257"/>
            <ac:cxnSpMk id="148" creationId="{00000000-0000-0000-0000-000000000000}"/>
          </ac:cxnSpMkLst>
        </pc:cxnChg>
        <pc:cxnChg chg="mod">
          <ac:chgData name="Raghvendra Mall" userId="3b159d01cc1e2f1f" providerId="LiveId" clId="{82C3DC69-B447-433F-BD6F-A0FAA0BAB21D}" dt="2022-04-11T02:21:09.789" v="486"/>
          <ac:cxnSpMkLst>
            <pc:docMk/>
            <pc:sldMk cId="0" sldId="257"/>
            <ac:cxnSpMk id="149" creationId="{00000000-0000-0000-0000-000000000000}"/>
          </ac:cxnSpMkLst>
        </pc:cxnChg>
        <pc:cxnChg chg="mod">
          <ac:chgData name="Raghvendra Mall" userId="3b159d01cc1e2f1f" providerId="LiveId" clId="{82C3DC69-B447-433F-BD6F-A0FAA0BAB21D}" dt="2022-04-11T02:21:09.789" v="486"/>
          <ac:cxnSpMkLst>
            <pc:docMk/>
            <pc:sldMk cId="0" sldId="257"/>
            <ac:cxnSpMk id="150" creationId="{00000000-0000-0000-0000-000000000000}"/>
          </ac:cxnSpMkLst>
        </pc:cxnChg>
      </pc:sldChg>
      <pc:sldChg chg="addSp delSp modSp mod modNotes">
        <pc:chgData name="Raghvendra Mall" userId="3b159d01cc1e2f1f" providerId="LiveId" clId="{82C3DC69-B447-433F-BD6F-A0FAA0BAB21D}" dt="2022-04-11T02:28:10.935" v="574" actId="1076"/>
        <pc:sldMkLst>
          <pc:docMk/>
          <pc:sldMk cId="0" sldId="258"/>
        </pc:sldMkLst>
        <pc:spChg chg="mod">
          <ac:chgData name="Raghvendra Mall" userId="3b159d01cc1e2f1f" providerId="LiveId" clId="{82C3DC69-B447-433F-BD6F-A0FAA0BAB21D}" dt="2022-04-11T02:28:10.935" v="574" actId="1076"/>
          <ac:spMkLst>
            <pc:docMk/>
            <pc:sldMk cId="0" sldId="258"/>
            <ac:spMk id="304" creationId="{00000000-0000-0000-0000-000000000000}"/>
          </ac:spMkLst>
        </pc:spChg>
        <pc:spChg chg="mod">
          <ac:chgData name="Raghvendra Mall" userId="3b159d01cc1e2f1f" providerId="LiveId" clId="{82C3DC69-B447-433F-BD6F-A0FAA0BAB21D}" dt="2022-04-11T02:24:44.929" v="510" actId="164"/>
          <ac:spMkLst>
            <pc:docMk/>
            <pc:sldMk cId="0" sldId="258"/>
            <ac:spMk id="307" creationId="{00000000-0000-0000-0000-000000000000}"/>
          </ac:spMkLst>
        </pc:spChg>
        <pc:spChg chg="mod">
          <ac:chgData name="Raghvendra Mall" userId="3b159d01cc1e2f1f" providerId="LiveId" clId="{82C3DC69-B447-433F-BD6F-A0FAA0BAB21D}" dt="2022-04-11T02:24:44.929" v="510" actId="164"/>
          <ac:spMkLst>
            <pc:docMk/>
            <pc:sldMk cId="0" sldId="258"/>
            <ac:spMk id="308" creationId="{00000000-0000-0000-0000-000000000000}"/>
          </ac:spMkLst>
        </pc:spChg>
        <pc:spChg chg="mod">
          <ac:chgData name="Raghvendra Mall" userId="3b159d01cc1e2f1f" providerId="LiveId" clId="{82C3DC69-B447-433F-BD6F-A0FAA0BAB21D}" dt="2022-04-11T02:24:44.929" v="510" actId="164"/>
          <ac:spMkLst>
            <pc:docMk/>
            <pc:sldMk cId="0" sldId="258"/>
            <ac:spMk id="309" creationId="{00000000-0000-0000-0000-000000000000}"/>
          </ac:spMkLst>
        </pc:spChg>
        <pc:spChg chg="mod">
          <ac:chgData name="Raghvendra Mall" userId="3b159d01cc1e2f1f" providerId="LiveId" clId="{82C3DC69-B447-433F-BD6F-A0FAA0BAB21D}" dt="2022-04-11T02:27:24.306" v="567" actId="255"/>
          <ac:spMkLst>
            <pc:docMk/>
            <pc:sldMk cId="0" sldId="258"/>
            <ac:spMk id="310" creationId="{00000000-0000-0000-0000-000000000000}"/>
          </ac:spMkLst>
        </pc:spChg>
        <pc:spChg chg="mod">
          <ac:chgData name="Raghvendra Mall" userId="3b159d01cc1e2f1f" providerId="LiveId" clId="{82C3DC69-B447-433F-BD6F-A0FAA0BAB21D}" dt="2022-04-11T02:27:19.289" v="566" actId="255"/>
          <ac:spMkLst>
            <pc:docMk/>
            <pc:sldMk cId="0" sldId="258"/>
            <ac:spMk id="311" creationId="{00000000-0000-0000-0000-000000000000}"/>
          </ac:spMkLst>
        </pc:spChg>
        <pc:spChg chg="mod">
          <ac:chgData name="Raghvendra Mall" userId="3b159d01cc1e2f1f" providerId="LiveId" clId="{82C3DC69-B447-433F-BD6F-A0FAA0BAB21D}" dt="2022-04-11T02:28:05.446" v="573" actId="1076"/>
          <ac:spMkLst>
            <pc:docMk/>
            <pc:sldMk cId="0" sldId="258"/>
            <ac:spMk id="316" creationId="{00000000-0000-0000-0000-000000000000}"/>
          </ac:spMkLst>
        </pc:spChg>
        <pc:spChg chg="mod">
          <ac:chgData name="Raghvendra Mall" userId="3b159d01cc1e2f1f" providerId="LiveId" clId="{82C3DC69-B447-433F-BD6F-A0FAA0BAB21D}" dt="2022-04-11T02:27:49.662" v="571" actId="1076"/>
          <ac:spMkLst>
            <pc:docMk/>
            <pc:sldMk cId="0" sldId="258"/>
            <ac:spMk id="317" creationId="{00000000-0000-0000-0000-000000000000}"/>
          </ac:spMkLst>
        </pc:spChg>
        <pc:spChg chg="mod">
          <ac:chgData name="Raghvendra Mall" userId="3b159d01cc1e2f1f" providerId="LiveId" clId="{82C3DC69-B447-433F-BD6F-A0FAA0BAB21D}" dt="2022-04-11T02:24:44.929" v="510" actId="164"/>
          <ac:spMkLst>
            <pc:docMk/>
            <pc:sldMk cId="0" sldId="258"/>
            <ac:spMk id="318" creationId="{00000000-0000-0000-0000-000000000000}"/>
          </ac:spMkLst>
        </pc:spChg>
        <pc:spChg chg="mod">
          <ac:chgData name="Raghvendra Mall" userId="3b159d01cc1e2f1f" providerId="LiveId" clId="{82C3DC69-B447-433F-BD6F-A0FAA0BAB21D}" dt="2022-04-11T02:24:44.929" v="510" actId="164"/>
          <ac:spMkLst>
            <pc:docMk/>
            <pc:sldMk cId="0" sldId="258"/>
            <ac:spMk id="319" creationId="{00000000-0000-0000-0000-000000000000}"/>
          </ac:spMkLst>
        </pc:spChg>
        <pc:spChg chg="mod">
          <ac:chgData name="Raghvendra Mall" userId="3b159d01cc1e2f1f" providerId="LiveId" clId="{82C3DC69-B447-433F-BD6F-A0FAA0BAB21D}" dt="2022-04-11T02:27:11.098" v="563" actId="1076"/>
          <ac:spMkLst>
            <pc:docMk/>
            <pc:sldMk cId="0" sldId="258"/>
            <ac:spMk id="320" creationId="{00000000-0000-0000-0000-000000000000}"/>
          </ac:spMkLst>
        </pc:spChg>
        <pc:spChg chg="mod">
          <ac:chgData name="Raghvendra Mall" userId="3b159d01cc1e2f1f" providerId="LiveId" clId="{82C3DC69-B447-433F-BD6F-A0FAA0BAB21D}" dt="2022-04-11T02:24:44.929" v="510" actId="164"/>
          <ac:spMkLst>
            <pc:docMk/>
            <pc:sldMk cId="0" sldId="258"/>
            <ac:spMk id="321" creationId="{00000000-0000-0000-0000-000000000000}"/>
          </ac:spMkLst>
        </pc:spChg>
        <pc:grpChg chg="add mod">
          <ac:chgData name="Raghvendra Mall" userId="3b159d01cc1e2f1f" providerId="LiveId" clId="{82C3DC69-B447-433F-BD6F-A0FAA0BAB21D}" dt="2022-04-11T02:25:05.129" v="520" actId="1036"/>
          <ac:grpSpMkLst>
            <pc:docMk/>
            <pc:sldMk cId="0" sldId="258"/>
            <ac:grpSpMk id="2" creationId="{B208B405-3B5B-42B8-934E-A58C1F8B3327}"/>
          </ac:grpSpMkLst>
        </pc:grpChg>
        <pc:picChg chg="add del mod">
          <ac:chgData name="Raghvendra Mall" userId="3b159d01cc1e2f1f" providerId="LiveId" clId="{82C3DC69-B447-433F-BD6F-A0FAA0BAB21D}" dt="2022-04-11T01:12:16.630" v="12" actId="478"/>
          <ac:picMkLst>
            <pc:docMk/>
            <pc:sldMk cId="0" sldId="258"/>
            <ac:picMk id="3" creationId="{136CAF1D-3855-43BB-A2B6-8B9396AD600B}"/>
          </ac:picMkLst>
        </pc:picChg>
        <pc:picChg chg="add del mod ord">
          <ac:chgData name="Raghvendra Mall" userId="3b159d01cc1e2f1f" providerId="LiveId" clId="{82C3DC69-B447-433F-BD6F-A0FAA0BAB21D}" dt="2022-04-11T01:17:30.494" v="27" actId="478"/>
          <ac:picMkLst>
            <pc:docMk/>
            <pc:sldMk cId="0" sldId="258"/>
            <ac:picMk id="5" creationId="{2AE3E4DD-E4C7-40E6-8831-D7E44450DCDB}"/>
          </ac:picMkLst>
        </pc:picChg>
        <pc:picChg chg="add mod ord">
          <ac:chgData name="Raghvendra Mall" userId="3b159d01cc1e2f1f" providerId="LiveId" clId="{82C3DC69-B447-433F-BD6F-A0FAA0BAB21D}" dt="2022-04-11T02:27:35.558" v="569" actId="14100"/>
          <ac:picMkLst>
            <pc:docMk/>
            <pc:sldMk cId="0" sldId="258"/>
            <ac:picMk id="7" creationId="{D3191D5A-4C99-4EFD-8EC8-244ADFFD8707}"/>
          </ac:picMkLst>
        </pc:picChg>
        <pc:picChg chg="add mod ord">
          <ac:chgData name="Raghvendra Mall" userId="3b159d01cc1e2f1f" providerId="LiveId" clId="{82C3DC69-B447-433F-BD6F-A0FAA0BAB21D}" dt="2022-04-11T02:24:44.929" v="510" actId="164"/>
          <ac:picMkLst>
            <pc:docMk/>
            <pc:sldMk cId="0" sldId="258"/>
            <ac:picMk id="9" creationId="{C5C14EE2-C3AE-41B3-8558-41609440B829}"/>
          </ac:picMkLst>
        </pc:picChg>
        <pc:picChg chg="add mod">
          <ac:chgData name="Raghvendra Mall" userId="3b159d01cc1e2f1f" providerId="LiveId" clId="{82C3DC69-B447-433F-BD6F-A0FAA0BAB21D}" dt="2022-04-11T02:27:29.796" v="568" actId="1036"/>
          <ac:picMkLst>
            <pc:docMk/>
            <pc:sldMk cId="0" sldId="258"/>
            <ac:picMk id="11" creationId="{31EA36CA-C004-43CC-B3B2-1CAA7C85A972}"/>
          </ac:picMkLst>
        </pc:picChg>
        <pc:picChg chg="mod">
          <ac:chgData name="Raghvendra Mall" userId="3b159d01cc1e2f1f" providerId="LiveId" clId="{82C3DC69-B447-433F-BD6F-A0FAA0BAB21D}" dt="2022-04-11T02:24:44.929" v="510" actId="164"/>
          <ac:picMkLst>
            <pc:docMk/>
            <pc:sldMk cId="0" sldId="258"/>
            <ac:picMk id="305" creationId="{00000000-0000-0000-0000-000000000000}"/>
          </ac:picMkLst>
        </pc:picChg>
        <pc:picChg chg="del">
          <ac:chgData name="Raghvendra Mall" userId="3b159d01cc1e2f1f" providerId="LiveId" clId="{82C3DC69-B447-433F-BD6F-A0FAA0BAB21D}" dt="2022-04-11T01:11:47.221" v="8" actId="478"/>
          <ac:picMkLst>
            <pc:docMk/>
            <pc:sldMk cId="0" sldId="258"/>
            <ac:picMk id="306" creationId="{00000000-0000-0000-0000-000000000000}"/>
          </ac:picMkLst>
        </pc:picChg>
        <pc:picChg chg="del">
          <ac:chgData name="Raghvendra Mall" userId="3b159d01cc1e2f1f" providerId="LiveId" clId="{82C3DC69-B447-433F-BD6F-A0FAA0BAB21D}" dt="2022-04-11T01:12:50.050" v="24" actId="478"/>
          <ac:picMkLst>
            <pc:docMk/>
            <pc:sldMk cId="0" sldId="258"/>
            <ac:picMk id="312" creationId="{00000000-0000-0000-0000-000000000000}"/>
          </ac:picMkLst>
        </pc:picChg>
        <pc:picChg chg="del">
          <ac:chgData name="Raghvendra Mall" userId="3b159d01cc1e2f1f" providerId="LiveId" clId="{82C3DC69-B447-433F-BD6F-A0FAA0BAB21D}" dt="2022-04-11T01:18:20.223" v="34" actId="478"/>
          <ac:picMkLst>
            <pc:docMk/>
            <pc:sldMk cId="0" sldId="258"/>
            <ac:picMk id="313" creationId="{00000000-0000-0000-0000-000000000000}"/>
          </ac:picMkLst>
        </pc:picChg>
        <pc:cxnChg chg="mod">
          <ac:chgData name="Raghvendra Mall" userId="3b159d01cc1e2f1f" providerId="LiveId" clId="{82C3DC69-B447-433F-BD6F-A0FAA0BAB21D}" dt="2022-04-11T02:25:50.852" v="542" actId="1036"/>
          <ac:cxnSpMkLst>
            <pc:docMk/>
            <pc:sldMk cId="0" sldId="258"/>
            <ac:cxnSpMk id="314" creationId="{00000000-0000-0000-0000-000000000000}"/>
          </ac:cxnSpMkLst>
        </pc:cxnChg>
        <pc:cxnChg chg="mod">
          <ac:chgData name="Raghvendra Mall" userId="3b159d01cc1e2f1f" providerId="LiveId" clId="{82C3DC69-B447-433F-BD6F-A0FAA0BAB21D}" dt="2022-04-11T02:26:15.258" v="546" actId="1076"/>
          <ac:cxnSpMkLst>
            <pc:docMk/>
            <pc:sldMk cId="0" sldId="258"/>
            <ac:cxnSpMk id="315" creationId="{00000000-0000-0000-0000-000000000000}"/>
          </ac:cxnSpMkLst>
        </pc:cxnChg>
      </pc:sldChg>
      <pc:sldChg chg="addSp delSp modSp mod modNotes">
        <pc:chgData name="Raghvendra Mall" userId="3b159d01cc1e2f1f" providerId="LiveId" clId="{82C3DC69-B447-433F-BD6F-A0FAA0BAB21D}" dt="2022-04-11T02:31:04.180" v="695" actId="1076"/>
        <pc:sldMkLst>
          <pc:docMk/>
          <pc:sldMk cId="0" sldId="259"/>
        </pc:sldMkLst>
        <pc:spChg chg="mod">
          <ac:chgData name="Raghvendra Mall" userId="3b159d01cc1e2f1f" providerId="LiveId" clId="{82C3DC69-B447-433F-BD6F-A0FAA0BAB21D}" dt="2022-04-11T02:31:04.180" v="695" actId="1076"/>
          <ac:spMkLst>
            <pc:docMk/>
            <pc:sldMk cId="0" sldId="259"/>
            <ac:spMk id="326" creationId="{00000000-0000-0000-0000-000000000000}"/>
          </ac:spMkLst>
        </pc:spChg>
        <pc:spChg chg="mod">
          <ac:chgData name="Raghvendra Mall" userId="3b159d01cc1e2f1f" providerId="LiveId" clId="{82C3DC69-B447-433F-BD6F-A0FAA0BAB21D}" dt="2022-04-11T02:28:28.095" v="629" actId="1038"/>
          <ac:spMkLst>
            <pc:docMk/>
            <pc:sldMk cId="0" sldId="259"/>
            <ac:spMk id="330" creationId="{00000000-0000-0000-0000-000000000000}"/>
          </ac:spMkLst>
        </pc:spChg>
        <pc:spChg chg="mod">
          <ac:chgData name="Raghvendra Mall" userId="3b159d01cc1e2f1f" providerId="LiveId" clId="{82C3DC69-B447-433F-BD6F-A0FAA0BAB21D}" dt="2022-04-11T02:29:26.972" v="678" actId="1076"/>
          <ac:spMkLst>
            <pc:docMk/>
            <pc:sldMk cId="0" sldId="259"/>
            <ac:spMk id="331" creationId="{00000000-0000-0000-0000-000000000000}"/>
          </ac:spMkLst>
        </pc:spChg>
        <pc:spChg chg="mod">
          <ac:chgData name="Raghvendra Mall" userId="3b159d01cc1e2f1f" providerId="LiveId" clId="{82C3DC69-B447-433F-BD6F-A0FAA0BAB21D}" dt="2022-04-11T02:29:32.905" v="679" actId="1076"/>
          <ac:spMkLst>
            <pc:docMk/>
            <pc:sldMk cId="0" sldId="259"/>
            <ac:spMk id="332" creationId="{00000000-0000-0000-0000-000000000000}"/>
          </ac:spMkLst>
        </pc:spChg>
        <pc:spChg chg="mod">
          <ac:chgData name="Raghvendra Mall" userId="3b159d01cc1e2f1f" providerId="LiveId" clId="{82C3DC69-B447-433F-BD6F-A0FAA0BAB21D}" dt="2022-04-11T02:29:56.804" v="682" actId="1076"/>
          <ac:spMkLst>
            <pc:docMk/>
            <pc:sldMk cId="0" sldId="259"/>
            <ac:spMk id="334" creationId="{00000000-0000-0000-0000-000000000000}"/>
          </ac:spMkLst>
        </pc:spChg>
        <pc:spChg chg="mod">
          <ac:chgData name="Raghvendra Mall" userId="3b159d01cc1e2f1f" providerId="LiveId" clId="{82C3DC69-B447-433F-BD6F-A0FAA0BAB21D}" dt="2022-04-11T02:30:14.372" v="685" actId="1076"/>
          <ac:spMkLst>
            <pc:docMk/>
            <pc:sldMk cId="0" sldId="259"/>
            <ac:spMk id="336" creationId="{00000000-0000-0000-0000-000000000000}"/>
          </ac:spMkLst>
        </pc:spChg>
        <pc:spChg chg="mod">
          <ac:chgData name="Raghvendra Mall" userId="3b159d01cc1e2f1f" providerId="LiveId" clId="{82C3DC69-B447-433F-BD6F-A0FAA0BAB21D}" dt="2022-04-11T02:30:36.698" v="689" actId="1076"/>
          <ac:spMkLst>
            <pc:docMk/>
            <pc:sldMk cId="0" sldId="259"/>
            <ac:spMk id="338" creationId="{00000000-0000-0000-0000-000000000000}"/>
          </ac:spMkLst>
        </pc:spChg>
        <pc:picChg chg="add del mod">
          <ac:chgData name="Raghvendra Mall" userId="3b159d01cc1e2f1f" providerId="LiveId" clId="{82C3DC69-B447-433F-BD6F-A0FAA0BAB21D}" dt="2022-04-11T01:11:16.829" v="2" actId="478"/>
          <ac:picMkLst>
            <pc:docMk/>
            <pc:sldMk cId="0" sldId="259"/>
            <ac:picMk id="3" creationId="{4B2E1D12-39C3-4798-BB28-122D552E4213}"/>
          </ac:picMkLst>
        </pc:picChg>
        <pc:picChg chg="add del mod">
          <ac:chgData name="Raghvendra Mall" userId="3b159d01cc1e2f1f" providerId="LiveId" clId="{82C3DC69-B447-433F-BD6F-A0FAA0BAB21D}" dt="2022-04-11T01:19:32.115" v="53" actId="478"/>
          <ac:picMkLst>
            <pc:docMk/>
            <pc:sldMk cId="0" sldId="259"/>
            <ac:picMk id="5" creationId="{060856CC-977E-451F-AD8D-5208F49D4386}"/>
          </ac:picMkLst>
        </pc:picChg>
        <pc:picChg chg="add mod">
          <ac:chgData name="Raghvendra Mall" userId="3b159d01cc1e2f1f" providerId="LiveId" clId="{82C3DC69-B447-433F-BD6F-A0FAA0BAB21D}" dt="2022-04-11T02:29:43.488" v="681" actId="14100"/>
          <ac:picMkLst>
            <pc:docMk/>
            <pc:sldMk cId="0" sldId="259"/>
            <ac:picMk id="7" creationId="{F1676644-F559-4BEA-9D60-230B04FC8B1E}"/>
          </ac:picMkLst>
        </pc:picChg>
        <pc:picChg chg="add mod">
          <ac:chgData name="Raghvendra Mall" userId="3b159d01cc1e2f1f" providerId="LiveId" clId="{82C3DC69-B447-433F-BD6F-A0FAA0BAB21D}" dt="2022-04-11T02:29:11.961" v="676" actId="14100"/>
          <ac:picMkLst>
            <pc:docMk/>
            <pc:sldMk cId="0" sldId="259"/>
            <ac:picMk id="9" creationId="{894D7CA9-92A7-438E-93A8-1D74E5FB5940}"/>
          </ac:picMkLst>
        </pc:picChg>
        <pc:picChg chg="add mod">
          <ac:chgData name="Raghvendra Mall" userId="3b159d01cc1e2f1f" providerId="LiveId" clId="{82C3DC69-B447-433F-BD6F-A0FAA0BAB21D}" dt="2022-04-11T02:29:19.520" v="677" actId="14100"/>
          <ac:picMkLst>
            <pc:docMk/>
            <pc:sldMk cId="0" sldId="259"/>
            <ac:picMk id="11" creationId="{945DD7D5-B27D-4453-B2C6-0DC288DD82F3}"/>
          </ac:picMkLst>
        </pc:picChg>
        <pc:picChg chg="add mod">
          <ac:chgData name="Raghvendra Mall" userId="3b159d01cc1e2f1f" providerId="LiveId" clId="{82C3DC69-B447-433F-BD6F-A0FAA0BAB21D}" dt="2022-04-11T02:30:53.554" v="693" actId="14100"/>
          <ac:picMkLst>
            <pc:docMk/>
            <pc:sldMk cId="0" sldId="259"/>
            <ac:picMk id="13" creationId="{436EBBEA-9443-4D12-9973-8CD170FD53ED}"/>
          </ac:picMkLst>
        </pc:picChg>
        <pc:picChg chg="add mod">
          <ac:chgData name="Raghvendra Mall" userId="3b159d01cc1e2f1f" providerId="LiveId" clId="{82C3DC69-B447-433F-BD6F-A0FAA0BAB21D}" dt="2022-04-11T02:30:27.934" v="688" actId="1076"/>
          <ac:picMkLst>
            <pc:docMk/>
            <pc:sldMk cId="0" sldId="259"/>
            <ac:picMk id="15" creationId="{EA254879-F7B7-4E9F-837D-937ED8F17CF9}"/>
          </ac:picMkLst>
        </pc:picChg>
        <pc:picChg chg="add mod">
          <ac:chgData name="Raghvendra Mall" userId="3b159d01cc1e2f1f" providerId="LiveId" clId="{82C3DC69-B447-433F-BD6F-A0FAA0BAB21D}" dt="2022-04-11T02:30:58.810" v="694" actId="1076"/>
          <ac:picMkLst>
            <pc:docMk/>
            <pc:sldMk cId="0" sldId="259"/>
            <ac:picMk id="17" creationId="{D9EC9996-12BC-4B25-8FA5-F4DDF5F184B1}"/>
          </ac:picMkLst>
        </pc:picChg>
        <pc:picChg chg="del">
          <ac:chgData name="Raghvendra Mall" userId="3b159d01cc1e2f1f" providerId="LiveId" clId="{82C3DC69-B447-433F-BD6F-A0FAA0BAB21D}" dt="2022-04-11T01:10:48.287" v="0" actId="478"/>
          <ac:picMkLst>
            <pc:docMk/>
            <pc:sldMk cId="0" sldId="259"/>
            <ac:picMk id="327" creationId="{00000000-0000-0000-0000-000000000000}"/>
          </ac:picMkLst>
        </pc:picChg>
        <pc:picChg chg="del">
          <ac:chgData name="Raghvendra Mall" userId="3b159d01cc1e2f1f" providerId="LiveId" clId="{82C3DC69-B447-433F-BD6F-A0FAA0BAB21D}" dt="2022-04-11T01:20:55.661" v="127" actId="478"/>
          <ac:picMkLst>
            <pc:docMk/>
            <pc:sldMk cId="0" sldId="259"/>
            <ac:picMk id="328" creationId="{00000000-0000-0000-0000-000000000000}"/>
          </ac:picMkLst>
        </pc:picChg>
        <pc:picChg chg="del">
          <ac:chgData name="Raghvendra Mall" userId="3b159d01cc1e2f1f" providerId="LiveId" clId="{82C3DC69-B447-433F-BD6F-A0FAA0BAB21D}" dt="2022-04-11T01:21:16.927" v="132" actId="478"/>
          <ac:picMkLst>
            <pc:docMk/>
            <pc:sldMk cId="0" sldId="259"/>
            <ac:picMk id="329" creationId="{00000000-0000-0000-0000-000000000000}"/>
          </ac:picMkLst>
        </pc:picChg>
        <pc:picChg chg="del mod">
          <ac:chgData name="Raghvendra Mall" userId="3b159d01cc1e2f1f" providerId="LiveId" clId="{82C3DC69-B447-433F-BD6F-A0FAA0BAB21D}" dt="2022-04-11T01:22:12.867" v="209" actId="478"/>
          <ac:picMkLst>
            <pc:docMk/>
            <pc:sldMk cId="0" sldId="259"/>
            <ac:picMk id="333" creationId="{00000000-0000-0000-0000-000000000000}"/>
          </ac:picMkLst>
        </pc:picChg>
        <pc:picChg chg="del mod">
          <ac:chgData name="Raghvendra Mall" userId="3b159d01cc1e2f1f" providerId="LiveId" clId="{82C3DC69-B447-433F-BD6F-A0FAA0BAB21D}" dt="2022-04-11T01:22:14.372" v="210" actId="478"/>
          <ac:picMkLst>
            <pc:docMk/>
            <pc:sldMk cId="0" sldId="259"/>
            <ac:picMk id="335" creationId="{00000000-0000-0000-0000-000000000000}"/>
          </ac:picMkLst>
        </pc:picChg>
        <pc:picChg chg="del mod">
          <ac:chgData name="Raghvendra Mall" userId="3b159d01cc1e2f1f" providerId="LiveId" clId="{82C3DC69-B447-433F-BD6F-A0FAA0BAB21D}" dt="2022-04-11T01:22:16.160" v="211" actId="478"/>
          <ac:picMkLst>
            <pc:docMk/>
            <pc:sldMk cId="0" sldId="259"/>
            <ac:picMk id="337" creationId="{00000000-0000-0000-0000-000000000000}"/>
          </ac:picMkLst>
        </pc:picChg>
      </pc:sldChg>
      <pc:sldChg chg="addSp delSp modSp mod modNotes">
        <pc:chgData name="Raghvendra Mall" userId="3b159d01cc1e2f1f" providerId="LiveId" clId="{82C3DC69-B447-433F-BD6F-A0FAA0BAB21D}" dt="2022-04-11T02:33:34.441" v="725" actId="14100"/>
        <pc:sldMkLst>
          <pc:docMk/>
          <pc:sldMk cId="0" sldId="260"/>
        </pc:sldMkLst>
        <pc:spChg chg="mod">
          <ac:chgData name="Raghvendra Mall" userId="3b159d01cc1e2f1f" providerId="LiveId" clId="{82C3DC69-B447-433F-BD6F-A0FAA0BAB21D}" dt="2022-04-11T02:33:34.441" v="725" actId="14100"/>
          <ac:spMkLst>
            <pc:docMk/>
            <pc:sldMk cId="0" sldId="260"/>
            <ac:spMk id="343" creationId="{00000000-0000-0000-0000-000000000000}"/>
          </ac:spMkLst>
        </pc:spChg>
        <pc:spChg chg="mod">
          <ac:chgData name="Raghvendra Mall" userId="3b159d01cc1e2f1f" providerId="LiveId" clId="{82C3DC69-B447-433F-BD6F-A0FAA0BAB21D}" dt="2022-04-11T02:31:16.860" v="697" actId="1076"/>
          <ac:spMkLst>
            <pc:docMk/>
            <pc:sldMk cId="0" sldId="260"/>
            <ac:spMk id="346" creationId="{00000000-0000-0000-0000-000000000000}"/>
          </ac:spMkLst>
        </pc:spChg>
        <pc:spChg chg="mod ord">
          <ac:chgData name="Raghvendra Mall" userId="3b159d01cc1e2f1f" providerId="LiveId" clId="{82C3DC69-B447-433F-BD6F-A0FAA0BAB21D}" dt="2022-04-11T02:32:35.741" v="716" actId="166"/>
          <ac:spMkLst>
            <pc:docMk/>
            <pc:sldMk cId="0" sldId="260"/>
            <ac:spMk id="347" creationId="{00000000-0000-0000-0000-000000000000}"/>
          </ac:spMkLst>
        </pc:spChg>
        <pc:spChg chg="mod">
          <ac:chgData name="Raghvendra Mall" userId="3b159d01cc1e2f1f" providerId="LiveId" clId="{82C3DC69-B447-433F-BD6F-A0FAA0BAB21D}" dt="2022-04-11T02:32:43.336" v="717" actId="1076"/>
          <ac:spMkLst>
            <pc:docMk/>
            <pc:sldMk cId="0" sldId="260"/>
            <ac:spMk id="349" creationId="{00000000-0000-0000-0000-000000000000}"/>
          </ac:spMkLst>
        </pc:spChg>
        <pc:spChg chg="mod">
          <ac:chgData name="Raghvendra Mall" userId="3b159d01cc1e2f1f" providerId="LiveId" clId="{82C3DC69-B447-433F-BD6F-A0FAA0BAB21D}" dt="2022-04-11T02:33:13.470" v="721" actId="1076"/>
          <ac:spMkLst>
            <pc:docMk/>
            <pc:sldMk cId="0" sldId="260"/>
            <ac:spMk id="351" creationId="{00000000-0000-0000-0000-000000000000}"/>
          </ac:spMkLst>
        </pc:spChg>
        <pc:picChg chg="add mod ord">
          <ac:chgData name="Raghvendra Mall" userId="3b159d01cc1e2f1f" providerId="LiveId" clId="{82C3DC69-B447-433F-BD6F-A0FAA0BAB21D}" dt="2022-04-11T02:31:32.061" v="701" actId="14100"/>
          <ac:picMkLst>
            <pc:docMk/>
            <pc:sldMk cId="0" sldId="260"/>
            <ac:picMk id="3" creationId="{56BD0DA7-C9BF-4D4D-AB52-440898A2FE9A}"/>
          </ac:picMkLst>
        </pc:picChg>
        <pc:picChg chg="add mod ord">
          <ac:chgData name="Raghvendra Mall" userId="3b159d01cc1e2f1f" providerId="LiveId" clId="{82C3DC69-B447-433F-BD6F-A0FAA0BAB21D}" dt="2022-04-11T02:32:23.596" v="715" actId="166"/>
          <ac:picMkLst>
            <pc:docMk/>
            <pc:sldMk cId="0" sldId="260"/>
            <ac:picMk id="5" creationId="{1F05E29F-91C5-4225-9085-9D79470FAF08}"/>
          </ac:picMkLst>
        </pc:picChg>
        <pc:picChg chg="add mod">
          <ac:chgData name="Raghvendra Mall" userId="3b159d01cc1e2f1f" providerId="LiveId" clId="{82C3DC69-B447-433F-BD6F-A0FAA0BAB21D}" dt="2022-04-11T02:32:54.205" v="720" actId="14100"/>
          <ac:picMkLst>
            <pc:docMk/>
            <pc:sldMk cId="0" sldId="260"/>
            <ac:picMk id="7" creationId="{828B28FE-40C0-4109-9E23-1EDDBE746C25}"/>
          </ac:picMkLst>
        </pc:picChg>
        <pc:picChg chg="add mod ord">
          <ac:chgData name="Raghvendra Mall" userId="3b159d01cc1e2f1f" providerId="LiveId" clId="{82C3DC69-B447-433F-BD6F-A0FAA0BAB21D}" dt="2022-04-11T02:33:24.297" v="723" actId="14100"/>
          <ac:picMkLst>
            <pc:docMk/>
            <pc:sldMk cId="0" sldId="260"/>
            <ac:picMk id="9" creationId="{CDC79199-7ABD-457C-AB86-090DB8662EE4}"/>
          </ac:picMkLst>
        </pc:picChg>
        <pc:picChg chg="del">
          <ac:chgData name="Raghvendra Mall" userId="3b159d01cc1e2f1f" providerId="LiveId" clId="{82C3DC69-B447-433F-BD6F-A0FAA0BAB21D}" dt="2022-04-11T01:23:51.598" v="259" actId="478"/>
          <ac:picMkLst>
            <pc:docMk/>
            <pc:sldMk cId="0" sldId="260"/>
            <ac:picMk id="344" creationId="{00000000-0000-0000-0000-000000000000}"/>
          </ac:picMkLst>
        </pc:picChg>
        <pc:picChg chg="del">
          <ac:chgData name="Raghvendra Mall" userId="3b159d01cc1e2f1f" providerId="LiveId" clId="{82C3DC69-B447-433F-BD6F-A0FAA0BAB21D}" dt="2022-04-11T01:23:53.567" v="260" actId="478"/>
          <ac:picMkLst>
            <pc:docMk/>
            <pc:sldMk cId="0" sldId="260"/>
            <ac:picMk id="345" creationId="{00000000-0000-0000-0000-000000000000}"/>
          </ac:picMkLst>
        </pc:picChg>
        <pc:picChg chg="del">
          <ac:chgData name="Raghvendra Mall" userId="3b159d01cc1e2f1f" providerId="LiveId" clId="{82C3DC69-B447-433F-BD6F-A0FAA0BAB21D}" dt="2022-04-11T01:23:55.198" v="261" actId="478"/>
          <ac:picMkLst>
            <pc:docMk/>
            <pc:sldMk cId="0" sldId="260"/>
            <ac:picMk id="348" creationId="{00000000-0000-0000-0000-000000000000}"/>
          </ac:picMkLst>
        </pc:picChg>
        <pc:picChg chg="del">
          <ac:chgData name="Raghvendra Mall" userId="3b159d01cc1e2f1f" providerId="LiveId" clId="{82C3DC69-B447-433F-BD6F-A0FAA0BAB21D}" dt="2022-04-11T01:23:56.665" v="262" actId="478"/>
          <ac:picMkLst>
            <pc:docMk/>
            <pc:sldMk cId="0" sldId="260"/>
            <ac:picMk id="350" creationId="{00000000-0000-0000-0000-000000000000}"/>
          </ac:picMkLst>
        </pc:picChg>
      </pc:sldChg>
      <pc:sldChg chg="addSp delSp modSp mod modNotes">
        <pc:chgData name="Raghvendra Mall" userId="3b159d01cc1e2f1f" providerId="LiveId" clId="{82C3DC69-B447-433F-BD6F-A0FAA0BAB21D}" dt="2022-04-11T02:35:29.817" v="748" actId="1076"/>
        <pc:sldMkLst>
          <pc:docMk/>
          <pc:sldMk cId="0" sldId="261"/>
        </pc:sldMkLst>
        <pc:spChg chg="mod">
          <ac:chgData name="Raghvendra Mall" userId="3b159d01cc1e2f1f" providerId="LiveId" clId="{82C3DC69-B447-433F-BD6F-A0FAA0BAB21D}" dt="2022-04-11T02:33:52.431" v="726" actId="1076"/>
          <ac:spMkLst>
            <pc:docMk/>
            <pc:sldMk cId="0" sldId="261"/>
            <ac:spMk id="359" creationId="{00000000-0000-0000-0000-000000000000}"/>
          </ac:spMkLst>
        </pc:spChg>
        <pc:spChg chg="mod">
          <ac:chgData name="Raghvendra Mall" userId="3b159d01cc1e2f1f" providerId="LiveId" clId="{82C3DC69-B447-433F-BD6F-A0FAA0BAB21D}" dt="2022-04-11T02:34:01.385" v="727" actId="1076"/>
          <ac:spMkLst>
            <pc:docMk/>
            <pc:sldMk cId="0" sldId="261"/>
            <ac:spMk id="360" creationId="{00000000-0000-0000-0000-000000000000}"/>
          </ac:spMkLst>
        </pc:spChg>
        <pc:spChg chg="mod">
          <ac:chgData name="Raghvendra Mall" userId="3b159d01cc1e2f1f" providerId="LiveId" clId="{82C3DC69-B447-433F-BD6F-A0FAA0BAB21D}" dt="2022-04-11T02:35:07.187" v="744" actId="1076"/>
          <ac:spMkLst>
            <pc:docMk/>
            <pc:sldMk cId="0" sldId="261"/>
            <ac:spMk id="361" creationId="{00000000-0000-0000-0000-000000000000}"/>
          </ac:spMkLst>
        </pc:spChg>
        <pc:spChg chg="mod">
          <ac:chgData name="Raghvendra Mall" userId="3b159d01cc1e2f1f" providerId="LiveId" clId="{82C3DC69-B447-433F-BD6F-A0FAA0BAB21D}" dt="2022-04-11T02:35:29.817" v="748" actId="1076"/>
          <ac:spMkLst>
            <pc:docMk/>
            <pc:sldMk cId="0" sldId="261"/>
            <ac:spMk id="362" creationId="{00000000-0000-0000-0000-000000000000}"/>
          </ac:spMkLst>
        </pc:spChg>
        <pc:picChg chg="add del mod">
          <ac:chgData name="Raghvendra Mall" userId="3b159d01cc1e2f1f" providerId="LiveId" clId="{82C3DC69-B447-433F-BD6F-A0FAA0BAB21D}" dt="2022-04-11T02:11:18.211" v="402" actId="478"/>
          <ac:picMkLst>
            <pc:docMk/>
            <pc:sldMk cId="0" sldId="261"/>
            <ac:picMk id="3" creationId="{5D699539-20D5-4AB0-92D4-4CD85C28F922}"/>
          </ac:picMkLst>
        </pc:picChg>
        <pc:picChg chg="add mod">
          <ac:chgData name="Raghvendra Mall" userId="3b159d01cc1e2f1f" providerId="LiveId" clId="{82C3DC69-B447-433F-BD6F-A0FAA0BAB21D}" dt="2022-04-11T02:34:15.299" v="730" actId="14100"/>
          <ac:picMkLst>
            <pc:docMk/>
            <pc:sldMk cId="0" sldId="261"/>
            <ac:picMk id="5" creationId="{B68E9E5E-2775-4528-B905-E3B51497C2FE}"/>
          </ac:picMkLst>
        </pc:picChg>
        <pc:picChg chg="add mod">
          <ac:chgData name="Raghvendra Mall" userId="3b159d01cc1e2f1f" providerId="LiveId" clId="{82C3DC69-B447-433F-BD6F-A0FAA0BAB21D}" dt="2022-04-11T02:34:36.691" v="739" actId="1036"/>
          <ac:picMkLst>
            <pc:docMk/>
            <pc:sldMk cId="0" sldId="261"/>
            <ac:picMk id="7" creationId="{50984C75-D942-4C13-8073-AD12507F7CFA}"/>
          </ac:picMkLst>
        </pc:picChg>
        <pc:picChg chg="add mod ord">
          <ac:chgData name="Raghvendra Mall" userId="3b159d01cc1e2f1f" providerId="LiveId" clId="{82C3DC69-B447-433F-BD6F-A0FAA0BAB21D}" dt="2022-04-11T02:35:19.975" v="746" actId="14100"/>
          <ac:picMkLst>
            <pc:docMk/>
            <pc:sldMk cId="0" sldId="261"/>
            <ac:picMk id="9" creationId="{6C61A37D-FF38-4900-8011-DAF9938F8FD8}"/>
          </ac:picMkLst>
        </pc:picChg>
        <pc:picChg chg="del">
          <ac:chgData name="Raghvendra Mall" userId="3b159d01cc1e2f1f" providerId="LiveId" clId="{82C3DC69-B447-433F-BD6F-A0FAA0BAB21D}" dt="2022-04-11T02:10:09.427" v="394" actId="478"/>
          <ac:picMkLst>
            <pc:docMk/>
            <pc:sldMk cId="0" sldId="261"/>
            <ac:picMk id="356" creationId="{00000000-0000-0000-0000-000000000000}"/>
          </ac:picMkLst>
        </pc:picChg>
        <pc:picChg chg="del">
          <ac:chgData name="Raghvendra Mall" userId="3b159d01cc1e2f1f" providerId="LiveId" clId="{82C3DC69-B447-433F-BD6F-A0FAA0BAB21D}" dt="2022-04-11T02:10:10.959" v="395" actId="478"/>
          <ac:picMkLst>
            <pc:docMk/>
            <pc:sldMk cId="0" sldId="261"/>
            <ac:picMk id="357" creationId="{00000000-0000-0000-0000-000000000000}"/>
          </ac:picMkLst>
        </pc:picChg>
        <pc:picChg chg="del">
          <ac:chgData name="Raghvendra Mall" userId="3b159d01cc1e2f1f" providerId="LiveId" clId="{82C3DC69-B447-433F-BD6F-A0FAA0BAB21D}" dt="2022-04-11T02:10:12.362" v="396" actId="478"/>
          <ac:picMkLst>
            <pc:docMk/>
            <pc:sldMk cId="0" sldId="261"/>
            <ac:picMk id="358" creationId="{00000000-0000-0000-0000-000000000000}"/>
          </ac:picMkLst>
        </pc:picChg>
      </pc:sldChg>
      <pc:sldChg chg="addSp modSp mod modNotes">
        <pc:chgData name="Raghvendra Mall" userId="3b159d01cc1e2f1f" providerId="LiveId" clId="{82C3DC69-B447-433F-BD6F-A0FAA0BAB21D}" dt="2022-04-11T02:38:22.621" v="1025" actId="6549"/>
        <pc:sldMkLst>
          <pc:docMk/>
          <pc:sldMk cId="0" sldId="262"/>
        </pc:sldMkLst>
        <pc:spChg chg="add mod">
          <ac:chgData name="Raghvendra Mall" userId="3b159d01cc1e2f1f" providerId="LiveId" clId="{82C3DC69-B447-433F-BD6F-A0FAA0BAB21D}" dt="2022-04-11T02:35:40.209" v="749" actId="1076"/>
          <ac:spMkLst>
            <pc:docMk/>
            <pc:sldMk cId="0" sldId="262"/>
            <ac:spMk id="6" creationId="{EBF047ED-D342-449C-8E04-297A2724CE3D}"/>
          </ac:spMkLst>
        </pc:spChg>
        <pc:spChg chg="add mod">
          <ac:chgData name="Raghvendra Mall" userId="3b159d01cc1e2f1f" providerId="LiveId" clId="{82C3DC69-B447-433F-BD6F-A0FAA0BAB21D}" dt="2022-04-11T02:36:43.969" v="758" actId="1076"/>
          <ac:spMkLst>
            <pc:docMk/>
            <pc:sldMk cId="0" sldId="262"/>
            <ac:spMk id="7" creationId="{6097EA9A-C1BD-4B85-9B99-1B8F1FB20774}"/>
          </ac:spMkLst>
        </pc:spChg>
        <pc:spChg chg="add mod">
          <ac:chgData name="Raghvendra Mall" userId="3b159d01cc1e2f1f" providerId="LiveId" clId="{82C3DC69-B447-433F-BD6F-A0FAA0BAB21D}" dt="2022-04-11T02:38:22.621" v="1025" actId="6549"/>
          <ac:spMkLst>
            <pc:docMk/>
            <pc:sldMk cId="0" sldId="262"/>
            <ac:spMk id="8" creationId="{AF2872F3-75D0-481E-8F2E-02B570E1C2DF}"/>
          </ac:spMkLst>
        </pc:spChg>
        <pc:picChg chg="add mod">
          <ac:chgData name="Raghvendra Mall" userId="3b159d01cc1e2f1f" providerId="LiveId" clId="{82C3DC69-B447-433F-BD6F-A0FAA0BAB21D}" dt="2022-04-11T02:36:06.101" v="752" actId="14100"/>
          <ac:picMkLst>
            <pc:docMk/>
            <pc:sldMk cId="0" sldId="262"/>
            <ac:picMk id="3" creationId="{3D3C630A-63F0-4ABB-B17A-3350B396CD39}"/>
          </ac:picMkLst>
        </pc:picChg>
        <pc:picChg chg="add mod ord">
          <ac:chgData name="Raghvendra Mall" userId="3b159d01cc1e2f1f" providerId="LiveId" clId="{82C3DC69-B447-433F-BD6F-A0FAA0BAB21D}" dt="2022-04-11T02:36:38.522" v="757" actId="1076"/>
          <ac:picMkLst>
            <pc:docMk/>
            <pc:sldMk cId="0" sldId="262"/>
            <ac:picMk id="5" creationId="{97FC5686-5CBB-4464-B478-8AC4A938EC06}"/>
          </ac:picMkLst>
        </pc:picChg>
      </pc:sldChg>
      <pc:sldMasterChg chg="modSp modSldLayout">
        <pc:chgData name="Raghvendra Mall" userId="3b159d01cc1e2f1f" providerId="LiveId" clId="{82C3DC69-B447-433F-BD6F-A0FAA0BAB21D}" dt="2022-04-11T02:21:09.789" v="486"/>
        <pc:sldMasterMkLst>
          <pc:docMk/>
          <pc:sldMasterMk cId="0" sldId="2147483659"/>
        </pc:sldMasterMkLst>
        <pc:spChg chg="mod">
          <ac:chgData name="Raghvendra Mall" userId="3b159d01cc1e2f1f" providerId="LiveId" clId="{82C3DC69-B447-433F-BD6F-A0FAA0BAB21D}" dt="2022-04-11T02:21:09.789" v="486"/>
          <ac:spMkLst>
            <pc:docMk/>
            <pc:sldMasterMk cId="0" sldId="2147483659"/>
            <ac:spMk id="6" creationId="{00000000-0000-0000-0000-000000000000}"/>
          </ac:spMkLst>
        </pc:spChg>
        <pc:spChg chg="mod">
          <ac:chgData name="Raghvendra Mall" userId="3b159d01cc1e2f1f" providerId="LiveId" clId="{82C3DC69-B447-433F-BD6F-A0FAA0BAB21D}" dt="2022-04-11T02:21:09.789" v="486"/>
          <ac:spMkLst>
            <pc:docMk/>
            <pc:sldMasterMk cId="0" sldId="2147483659"/>
            <ac:spMk id="7" creationId="{00000000-0000-0000-0000-000000000000}"/>
          </ac:spMkLst>
        </pc:spChg>
        <pc:spChg chg="mod">
          <ac:chgData name="Raghvendra Mall" userId="3b159d01cc1e2f1f" providerId="LiveId" clId="{82C3DC69-B447-433F-BD6F-A0FAA0BAB21D}" dt="2022-04-11T02:21:09.789" v="486"/>
          <ac:spMkLst>
            <pc:docMk/>
            <pc:sldMasterMk cId="0" sldId="2147483659"/>
            <ac:spMk id="8" creationId="{00000000-0000-0000-0000-000000000000}"/>
          </ac:spMkLst>
        </pc:spChg>
        <pc:sldLayoutChg chg="modSp">
          <pc:chgData name="Raghvendra Mall" userId="3b159d01cc1e2f1f" providerId="LiveId" clId="{82C3DC69-B447-433F-BD6F-A0FAA0BAB21D}" dt="2022-04-11T02:21:09.789" v="486"/>
          <pc:sldLayoutMkLst>
            <pc:docMk/>
            <pc:sldMasterMk cId="0" sldId="2147483659"/>
            <pc:sldLayoutMk cId="0" sldId="2147483648"/>
          </pc:sldLayoutMkLst>
          <pc:spChg chg="mod">
            <ac:chgData name="Raghvendra Mall" userId="3b159d01cc1e2f1f" providerId="LiveId" clId="{82C3DC69-B447-433F-BD6F-A0FAA0BAB21D}" dt="2022-04-11T02:21:09.789" v="486"/>
            <ac:spMkLst>
              <pc:docMk/>
              <pc:sldMasterMk cId="0" sldId="2147483659"/>
              <pc:sldLayoutMk cId="0" sldId="2147483648"/>
              <ac:spMk id="10"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48"/>
              <ac:spMk id="11"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48"/>
              <ac:spMk id="12"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49"/>
          </pc:sldLayoutMkLst>
          <pc:spChg chg="mod">
            <ac:chgData name="Raghvendra Mall" userId="3b159d01cc1e2f1f" providerId="LiveId" clId="{82C3DC69-B447-433F-BD6F-A0FAA0BAB21D}" dt="2022-04-11T02:21:09.789" v="486"/>
            <ac:spMkLst>
              <pc:docMk/>
              <pc:sldMasterMk cId="0" sldId="2147483659"/>
              <pc:sldLayoutMk cId="0" sldId="2147483649"/>
              <ac:spMk id="14"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49"/>
              <ac:spMk id="15"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0"/>
          </pc:sldLayoutMkLst>
          <pc:spChg chg="mod">
            <ac:chgData name="Raghvendra Mall" userId="3b159d01cc1e2f1f" providerId="LiveId" clId="{82C3DC69-B447-433F-BD6F-A0FAA0BAB21D}" dt="2022-04-11T02:21:09.789" v="486"/>
            <ac:spMkLst>
              <pc:docMk/>
              <pc:sldMasterMk cId="0" sldId="2147483659"/>
              <pc:sldLayoutMk cId="0" sldId="2147483650"/>
              <ac:spMk id="17"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0"/>
              <ac:spMk id="18"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0"/>
              <ac:spMk id="19"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1"/>
          </pc:sldLayoutMkLst>
          <pc:spChg chg="mod">
            <ac:chgData name="Raghvendra Mall" userId="3b159d01cc1e2f1f" providerId="LiveId" clId="{82C3DC69-B447-433F-BD6F-A0FAA0BAB21D}" dt="2022-04-11T02:21:09.789" v="486"/>
            <ac:spMkLst>
              <pc:docMk/>
              <pc:sldMasterMk cId="0" sldId="2147483659"/>
              <pc:sldLayoutMk cId="0" sldId="2147483651"/>
              <ac:spMk id="21"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1"/>
              <ac:spMk id="22"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1"/>
              <ac:spMk id="23"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1"/>
              <ac:spMk id="24"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2"/>
          </pc:sldLayoutMkLst>
          <pc:spChg chg="mod">
            <ac:chgData name="Raghvendra Mall" userId="3b159d01cc1e2f1f" providerId="LiveId" clId="{82C3DC69-B447-433F-BD6F-A0FAA0BAB21D}" dt="2022-04-11T02:21:09.789" v="486"/>
            <ac:spMkLst>
              <pc:docMk/>
              <pc:sldMasterMk cId="0" sldId="2147483659"/>
              <pc:sldLayoutMk cId="0" sldId="2147483652"/>
              <ac:spMk id="26"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2"/>
              <ac:spMk id="27"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3"/>
          </pc:sldLayoutMkLst>
          <pc:spChg chg="mod">
            <ac:chgData name="Raghvendra Mall" userId="3b159d01cc1e2f1f" providerId="LiveId" clId="{82C3DC69-B447-433F-BD6F-A0FAA0BAB21D}" dt="2022-04-11T02:21:09.789" v="486"/>
            <ac:spMkLst>
              <pc:docMk/>
              <pc:sldMasterMk cId="0" sldId="2147483659"/>
              <pc:sldLayoutMk cId="0" sldId="2147483653"/>
              <ac:spMk id="29"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3"/>
              <ac:spMk id="30"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3"/>
              <ac:spMk id="31"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4"/>
          </pc:sldLayoutMkLst>
          <pc:spChg chg="mod">
            <ac:chgData name="Raghvendra Mall" userId="3b159d01cc1e2f1f" providerId="LiveId" clId="{82C3DC69-B447-433F-BD6F-A0FAA0BAB21D}" dt="2022-04-11T02:21:09.789" v="486"/>
            <ac:spMkLst>
              <pc:docMk/>
              <pc:sldMasterMk cId="0" sldId="2147483659"/>
              <pc:sldLayoutMk cId="0" sldId="2147483654"/>
              <ac:spMk id="33"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4"/>
              <ac:spMk id="34"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5"/>
          </pc:sldLayoutMkLst>
          <pc:spChg chg="mod">
            <ac:chgData name="Raghvendra Mall" userId="3b159d01cc1e2f1f" providerId="LiveId" clId="{82C3DC69-B447-433F-BD6F-A0FAA0BAB21D}" dt="2022-04-11T02:21:09.789" v="486"/>
            <ac:spMkLst>
              <pc:docMk/>
              <pc:sldMasterMk cId="0" sldId="2147483659"/>
              <pc:sldLayoutMk cId="0" sldId="2147483655"/>
              <ac:spMk id="36"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5"/>
              <ac:spMk id="37"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5"/>
              <ac:spMk id="38"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5"/>
              <ac:spMk id="39"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5"/>
              <ac:spMk id="40"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6"/>
          </pc:sldLayoutMkLst>
          <pc:spChg chg="mod">
            <ac:chgData name="Raghvendra Mall" userId="3b159d01cc1e2f1f" providerId="LiveId" clId="{82C3DC69-B447-433F-BD6F-A0FAA0BAB21D}" dt="2022-04-11T02:21:09.789" v="486"/>
            <ac:spMkLst>
              <pc:docMk/>
              <pc:sldMasterMk cId="0" sldId="2147483659"/>
              <pc:sldLayoutMk cId="0" sldId="2147483656"/>
              <ac:spMk id="42"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6"/>
              <ac:spMk id="43"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7"/>
          </pc:sldLayoutMkLst>
          <pc:spChg chg="mod">
            <ac:chgData name="Raghvendra Mall" userId="3b159d01cc1e2f1f" providerId="LiveId" clId="{82C3DC69-B447-433F-BD6F-A0FAA0BAB21D}" dt="2022-04-11T02:21:09.789" v="486"/>
            <ac:spMkLst>
              <pc:docMk/>
              <pc:sldMasterMk cId="0" sldId="2147483659"/>
              <pc:sldLayoutMk cId="0" sldId="2147483657"/>
              <ac:spMk id="45"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7"/>
              <ac:spMk id="46" creationId="{00000000-0000-0000-0000-000000000000}"/>
            </ac:spMkLst>
          </pc:spChg>
          <pc:spChg chg="mod">
            <ac:chgData name="Raghvendra Mall" userId="3b159d01cc1e2f1f" providerId="LiveId" clId="{82C3DC69-B447-433F-BD6F-A0FAA0BAB21D}" dt="2022-04-11T02:21:09.789" v="486"/>
            <ac:spMkLst>
              <pc:docMk/>
              <pc:sldMasterMk cId="0" sldId="2147483659"/>
              <pc:sldLayoutMk cId="0" sldId="2147483657"/>
              <ac:spMk id="47" creationId="{00000000-0000-0000-0000-000000000000}"/>
            </ac:spMkLst>
          </pc:spChg>
        </pc:sldLayoutChg>
        <pc:sldLayoutChg chg="modSp">
          <pc:chgData name="Raghvendra Mall" userId="3b159d01cc1e2f1f" providerId="LiveId" clId="{82C3DC69-B447-433F-BD6F-A0FAA0BAB21D}" dt="2022-04-11T02:21:09.789" v="486"/>
          <pc:sldLayoutMkLst>
            <pc:docMk/>
            <pc:sldMasterMk cId="0" sldId="2147483659"/>
            <pc:sldLayoutMk cId="0" sldId="2147483658"/>
          </pc:sldLayoutMkLst>
          <pc:spChg chg="mod">
            <ac:chgData name="Raghvendra Mall" userId="3b159d01cc1e2f1f" providerId="LiveId" clId="{82C3DC69-B447-433F-BD6F-A0FAA0BAB21D}" dt="2022-04-11T02:21:09.789" v="486"/>
            <ac:spMkLst>
              <pc:docMk/>
              <pc:sldMasterMk cId="0" sldId="2147483659"/>
              <pc:sldLayoutMk cId="0" sldId="2147483658"/>
              <ac:spMk id="49"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64"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31ed4f6cd_0_9: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31ed4f6c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119514031e3_0_0: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119514031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9f259d254_0_125: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9f259d2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dede4bb33b_0_0: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dede4bb33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20c72bbd58_3_2: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20c72bbd5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20c72bbd58_3_9: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20c72bbd58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0c72bbd58_3_60:notes"/>
          <p:cNvSpPr>
            <a:spLocks noGrp="1" noRot="1" noChangeAspect="1"/>
          </p:cNvSpPr>
          <p:nvPr>
            <p:ph type="sldImg" idx="2"/>
          </p:nvPr>
        </p:nvSpPr>
        <p:spPr>
          <a:xfrm>
            <a:off x="1714500" y="685800"/>
            <a:ext cx="3429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0c72bbd58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67572" y="1985534"/>
            <a:ext cx="12781306" cy="5473500"/>
          </a:xfrm>
          <a:prstGeom prst="rect">
            <a:avLst/>
          </a:prstGeom>
        </p:spPr>
        <p:txBody>
          <a:bodyPr spcFirstLastPara="1" wrap="square" lIns="123825" tIns="123825" rIns="123825" bIns="123825" anchor="b" anchorCtr="0">
            <a:norm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11" name="Google Shape;11;p2"/>
          <p:cNvSpPr txBox="1">
            <a:spLocks noGrp="1"/>
          </p:cNvSpPr>
          <p:nvPr>
            <p:ph type="subTitle" idx="1"/>
          </p:nvPr>
        </p:nvSpPr>
        <p:spPr>
          <a:xfrm>
            <a:off x="467561" y="7557666"/>
            <a:ext cx="12781306" cy="2113500"/>
          </a:xfrm>
          <a:prstGeom prst="rect">
            <a:avLst/>
          </a:prstGeom>
        </p:spPr>
        <p:txBody>
          <a:bodyPr spcFirstLastPara="1" wrap="square" lIns="123825" tIns="123825" rIns="123825" bIns="123825" anchor="t"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12" name="Google Shape;12;p2"/>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67561" y="2949666"/>
            <a:ext cx="12781306" cy="5235750"/>
          </a:xfrm>
          <a:prstGeom prst="rect">
            <a:avLst/>
          </a:prstGeom>
        </p:spPr>
        <p:txBody>
          <a:bodyPr spcFirstLastPara="1" wrap="square" lIns="123825" tIns="123825" rIns="123825" bIns="123825" anchor="b" anchorCtr="0">
            <a:normAutofit/>
          </a:bodyPr>
          <a:lstStyle>
            <a:lvl1pPr lvl="0" algn="ctr">
              <a:spcBef>
                <a:spcPts val="0"/>
              </a:spcBef>
              <a:spcAft>
                <a:spcPts val="0"/>
              </a:spcAft>
              <a:buSzPts val="16300"/>
              <a:buNone/>
              <a:defRPr sz="16300"/>
            </a:lvl1pPr>
            <a:lvl2pPr lvl="1" algn="ctr">
              <a:spcBef>
                <a:spcPts val="0"/>
              </a:spcBef>
              <a:spcAft>
                <a:spcPts val="0"/>
              </a:spcAft>
              <a:buSzPts val="16300"/>
              <a:buNone/>
              <a:defRPr sz="16300"/>
            </a:lvl2pPr>
            <a:lvl3pPr lvl="2" algn="ctr">
              <a:spcBef>
                <a:spcPts val="0"/>
              </a:spcBef>
              <a:spcAft>
                <a:spcPts val="0"/>
              </a:spcAft>
              <a:buSzPts val="16300"/>
              <a:buNone/>
              <a:defRPr sz="16300"/>
            </a:lvl3pPr>
            <a:lvl4pPr lvl="3" algn="ctr">
              <a:spcBef>
                <a:spcPts val="0"/>
              </a:spcBef>
              <a:spcAft>
                <a:spcPts val="0"/>
              </a:spcAft>
              <a:buSzPts val="16300"/>
              <a:buNone/>
              <a:defRPr sz="16300"/>
            </a:lvl4pPr>
            <a:lvl5pPr lvl="4" algn="ctr">
              <a:spcBef>
                <a:spcPts val="0"/>
              </a:spcBef>
              <a:spcAft>
                <a:spcPts val="0"/>
              </a:spcAft>
              <a:buSzPts val="16300"/>
              <a:buNone/>
              <a:defRPr sz="16300"/>
            </a:lvl5pPr>
            <a:lvl6pPr lvl="5" algn="ctr">
              <a:spcBef>
                <a:spcPts val="0"/>
              </a:spcBef>
              <a:spcAft>
                <a:spcPts val="0"/>
              </a:spcAft>
              <a:buSzPts val="16300"/>
              <a:buNone/>
              <a:defRPr sz="16300"/>
            </a:lvl6pPr>
            <a:lvl7pPr lvl="6" algn="ctr">
              <a:spcBef>
                <a:spcPts val="0"/>
              </a:spcBef>
              <a:spcAft>
                <a:spcPts val="0"/>
              </a:spcAft>
              <a:buSzPts val="16300"/>
              <a:buNone/>
              <a:defRPr sz="16300"/>
            </a:lvl7pPr>
            <a:lvl8pPr lvl="7" algn="ctr">
              <a:spcBef>
                <a:spcPts val="0"/>
              </a:spcBef>
              <a:spcAft>
                <a:spcPts val="0"/>
              </a:spcAft>
              <a:buSzPts val="16300"/>
              <a:buNone/>
              <a:defRPr sz="16300"/>
            </a:lvl8pPr>
            <a:lvl9pPr lvl="8" algn="ctr">
              <a:spcBef>
                <a:spcPts val="0"/>
              </a:spcBef>
              <a:spcAft>
                <a:spcPts val="0"/>
              </a:spcAft>
              <a:buSzPts val="16300"/>
              <a:buNone/>
              <a:defRPr sz="16300"/>
            </a:lvl9pPr>
          </a:lstStyle>
          <a:p>
            <a:r>
              <a:t>xx%</a:t>
            </a:r>
          </a:p>
        </p:txBody>
      </p:sp>
      <p:sp>
        <p:nvSpPr>
          <p:cNvPr id="46" name="Google Shape;46;p11"/>
          <p:cNvSpPr txBox="1">
            <a:spLocks noGrp="1"/>
          </p:cNvSpPr>
          <p:nvPr>
            <p:ph type="body" idx="1"/>
          </p:nvPr>
        </p:nvSpPr>
        <p:spPr>
          <a:xfrm>
            <a:off x="467561" y="8405934"/>
            <a:ext cx="12781306" cy="3468750"/>
          </a:xfrm>
          <a:prstGeom prst="rect">
            <a:avLst/>
          </a:prstGeom>
        </p:spPr>
        <p:txBody>
          <a:bodyPr spcFirstLastPara="1" wrap="square" lIns="123825" tIns="123825" rIns="123825" bIns="123825" anchor="t" anchorCtr="0">
            <a:normAutofit/>
          </a:bodyPr>
          <a:lstStyle>
            <a:lvl1pPr marL="457194" lvl="0" indent="-380995" algn="ctr">
              <a:spcBef>
                <a:spcPts val="0"/>
              </a:spcBef>
              <a:spcAft>
                <a:spcPts val="0"/>
              </a:spcAft>
              <a:buSzPts val="2400"/>
              <a:buChar char="●"/>
              <a:defRPr/>
            </a:lvl1pPr>
            <a:lvl2pPr marL="914389" lvl="1" indent="-349246" algn="ctr">
              <a:spcBef>
                <a:spcPts val="0"/>
              </a:spcBef>
              <a:spcAft>
                <a:spcPts val="0"/>
              </a:spcAft>
              <a:buSzPts val="1900"/>
              <a:buChar char="○"/>
              <a:defRPr/>
            </a:lvl2pPr>
            <a:lvl3pPr marL="1371583" lvl="2" indent="-349246" algn="ctr">
              <a:spcBef>
                <a:spcPts val="0"/>
              </a:spcBef>
              <a:spcAft>
                <a:spcPts val="0"/>
              </a:spcAft>
              <a:buSzPts val="1900"/>
              <a:buChar char="■"/>
              <a:defRPr/>
            </a:lvl3pPr>
            <a:lvl4pPr marL="1828777" lvl="3" indent="-349246" algn="ctr">
              <a:spcBef>
                <a:spcPts val="0"/>
              </a:spcBef>
              <a:spcAft>
                <a:spcPts val="0"/>
              </a:spcAft>
              <a:buSzPts val="1900"/>
              <a:buChar char="●"/>
              <a:defRPr/>
            </a:lvl4pPr>
            <a:lvl5pPr marL="2285972" lvl="4" indent="-349246" algn="ctr">
              <a:spcBef>
                <a:spcPts val="0"/>
              </a:spcBef>
              <a:spcAft>
                <a:spcPts val="0"/>
              </a:spcAft>
              <a:buSzPts val="1900"/>
              <a:buChar char="○"/>
              <a:defRPr/>
            </a:lvl5pPr>
            <a:lvl6pPr marL="2743166" lvl="5" indent="-349246" algn="ctr">
              <a:spcBef>
                <a:spcPts val="0"/>
              </a:spcBef>
              <a:spcAft>
                <a:spcPts val="0"/>
              </a:spcAft>
              <a:buSzPts val="1900"/>
              <a:buChar char="■"/>
              <a:defRPr/>
            </a:lvl6pPr>
            <a:lvl7pPr marL="3200361" lvl="6" indent="-349246" algn="ctr">
              <a:spcBef>
                <a:spcPts val="0"/>
              </a:spcBef>
              <a:spcAft>
                <a:spcPts val="0"/>
              </a:spcAft>
              <a:buSzPts val="1900"/>
              <a:buChar char="●"/>
              <a:defRPr/>
            </a:lvl7pPr>
            <a:lvl8pPr marL="3657555" lvl="7" indent="-349246" algn="ctr">
              <a:spcBef>
                <a:spcPts val="0"/>
              </a:spcBef>
              <a:spcAft>
                <a:spcPts val="0"/>
              </a:spcAft>
              <a:buSzPts val="1900"/>
              <a:buChar char="○"/>
              <a:defRPr/>
            </a:lvl8pPr>
            <a:lvl9pPr marL="4114749" lvl="8" indent="-349246" algn="ctr">
              <a:spcBef>
                <a:spcPts val="0"/>
              </a:spcBef>
              <a:spcAft>
                <a:spcPts val="0"/>
              </a:spcAft>
              <a:buSzPts val="1900"/>
              <a:buChar char="■"/>
              <a:defRPr/>
            </a:lvl9pPr>
          </a:lstStyle>
          <a:p>
            <a:endParaRPr/>
          </a:p>
        </p:txBody>
      </p:sp>
      <p:sp>
        <p:nvSpPr>
          <p:cNvPr id="47" name="Google Shape;47;p11"/>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67561" y="5735600"/>
            <a:ext cx="12781306" cy="2244750"/>
          </a:xfrm>
          <a:prstGeom prst="rect">
            <a:avLst/>
          </a:prstGeom>
        </p:spPr>
        <p:txBody>
          <a:bodyPr spcFirstLastPara="1" wrap="square" lIns="123825" tIns="123825" rIns="123825" bIns="123825" anchor="ctr" anchorCtr="0">
            <a:normAutofit/>
          </a:bodyPr>
          <a:lstStyle>
            <a:lvl1pPr lvl="0" algn="ctr">
              <a:spcBef>
                <a:spcPts val="0"/>
              </a:spcBef>
              <a:spcAft>
                <a:spcPts val="0"/>
              </a:spcAft>
              <a:buSzPts val="4900"/>
              <a:buNone/>
              <a:defRPr sz="4900"/>
            </a:lvl1pPr>
            <a:lvl2pPr lvl="1" algn="ctr">
              <a:spcBef>
                <a:spcPts val="0"/>
              </a:spcBef>
              <a:spcAft>
                <a:spcPts val="0"/>
              </a:spcAft>
              <a:buSzPts val="4900"/>
              <a:buNone/>
              <a:defRPr sz="4900"/>
            </a:lvl2pPr>
            <a:lvl3pPr lvl="2" algn="ctr">
              <a:spcBef>
                <a:spcPts val="0"/>
              </a:spcBef>
              <a:spcAft>
                <a:spcPts val="0"/>
              </a:spcAft>
              <a:buSzPts val="4900"/>
              <a:buNone/>
              <a:defRPr sz="4900"/>
            </a:lvl3pPr>
            <a:lvl4pPr lvl="3" algn="ctr">
              <a:spcBef>
                <a:spcPts val="0"/>
              </a:spcBef>
              <a:spcAft>
                <a:spcPts val="0"/>
              </a:spcAft>
              <a:buSzPts val="4900"/>
              <a:buNone/>
              <a:defRPr sz="4900"/>
            </a:lvl4pPr>
            <a:lvl5pPr lvl="4" algn="ctr">
              <a:spcBef>
                <a:spcPts val="0"/>
              </a:spcBef>
              <a:spcAft>
                <a:spcPts val="0"/>
              </a:spcAft>
              <a:buSzPts val="4900"/>
              <a:buNone/>
              <a:defRPr sz="4900"/>
            </a:lvl5pPr>
            <a:lvl6pPr lvl="5" algn="ctr">
              <a:spcBef>
                <a:spcPts val="0"/>
              </a:spcBef>
              <a:spcAft>
                <a:spcPts val="0"/>
              </a:spcAft>
              <a:buSzPts val="4900"/>
              <a:buNone/>
              <a:defRPr sz="4900"/>
            </a:lvl6pPr>
            <a:lvl7pPr lvl="6" algn="ctr">
              <a:spcBef>
                <a:spcPts val="0"/>
              </a:spcBef>
              <a:spcAft>
                <a:spcPts val="0"/>
              </a:spcAft>
              <a:buSzPts val="4900"/>
              <a:buNone/>
              <a:defRPr sz="4900"/>
            </a:lvl7pPr>
            <a:lvl8pPr lvl="7" algn="ctr">
              <a:spcBef>
                <a:spcPts val="0"/>
              </a:spcBef>
              <a:spcAft>
                <a:spcPts val="0"/>
              </a:spcAft>
              <a:buSzPts val="4900"/>
              <a:buNone/>
              <a:defRPr sz="4900"/>
            </a:lvl8pPr>
            <a:lvl9pPr lvl="8" algn="ctr">
              <a:spcBef>
                <a:spcPts val="0"/>
              </a:spcBef>
              <a:spcAft>
                <a:spcPts val="0"/>
              </a:spcAft>
              <a:buSzPts val="4900"/>
              <a:buNone/>
              <a:defRPr sz="4900"/>
            </a:lvl9pPr>
          </a:lstStyle>
          <a:p>
            <a:endParaRPr/>
          </a:p>
        </p:txBody>
      </p:sp>
      <p:sp>
        <p:nvSpPr>
          <p:cNvPr id="15" name="Google Shape;15;p3"/>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67561" y="1186734"/>
            <a:ext cx="12781306" cy="1527000"/>
          </a:xfrm>
          <a:prstGeom prst="rect">
            <a:avLst/>
          </a:prstGeom>
        </p:spPr>
        <p:txBody>
          <a:bodyPr spcFirstLastPara="1" wrap="square" lIns="123825" tIns="123825" rIns="123825" bIns="123825" anchor="t" anchorCtr="0">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18" name="Google Shape;18;p4"/>
          <p:cNvSpPr txBox="1">
            <a:spLocks noGrp="1"/>
          </p:cNvSpPr>
          <p:nvPr>
            <p:ph type="body" idx="1"/>
          </p:nvPr>
        </p:nvSpPr>
        <p:spPr>
          <a:xfrm>
            <a:off x="467561" y="3073266"/>
            <a:ext cx="12781306" cy="9110625"/>
          </a:xfrm>
          <a:prstGeom prst="rect">
            <a:avLst/>
          </a:prstGeom>
        </p:spPr>
        <p:txBody>
          <a:bodyPr spcFirstLastPara="1" wrap="square" lIns="123825" tIns="123825" rIns="123825" bIns="123825" anchor="t" anchorCtr="0">
            <a:normAutofit/>
          </a:bodyPr>
          <a:lstStyle>
            <a:lvl1pPr marL="457194" lvl="0" indent="-380995">
              <a:spcBef>
                <a:spcPts val="0"/>
              </a:spcBef>
              <a:spcAft>
                <a:spcPts val="0"/>
              </a:spcAft>
              <a:buSzPts val="2400"/>
              <a:buChar char="●"/>
              <a:defRPr/>
            </a:lvl1pPr>
            <a:lvl2pPr marL="914389" lvl="1" indent="-349246">
              <a:spcBef>
                <a:spcPts val="0"/>
              </a:spcBef>
              <a:spcAft>
                <a:spcPts val="0"/>
              </a:spcAft>
              <a:buSzPts val="1900"/>
              <a:buChar char="○"/>
              <a:defRPr/>
            </a:lvl2pPr>
            <a:lvl3pPr marL="1371583" lvl="2" indent="-349246">
              <a:spcBef>
                <a:spcPts val="0"/>
              </a:spcBef>
              <a:spcAft>
                <a:spcPts val="0"/>
              </a:spcAft>
              <a:buSzPts val="1900"/>
              <a:buChar char="■"/>
              <a:defRPr/>
            </a:lvl3pPr>
            <a:lvl4pPr marL="1828777" lvl="3" indent="-349246">
              <a:spcBef>
                <a:spcPts val="0"/>
              </a:spcBef>
              <a:spcAft>
                <a:spcPts val="0"/>
              </a:spcAft>
              <a:buSzPts val="1900"/>
              <a:buChar char="●"/>
              <a:defRPr/>
            </a:lvl4pPr>
            <a:lvl5pPr marL="2285972" lvl="4" indent="-349246">
              <a:spcBef>
                <a:spcPts val="0"/>
              </a:spcBef>
              <a:spcAft>
                <a:spcPts val="0"/>
              </a:spcAft>
              <a:buSzPts val="1900"/>
              <a:buChar char="○"/>
              <a:defRPr/>
            </a:lvl5pPr>
            <a:lvl6pPr marL="2743166" lvl="5" indent="-349246">
              <a:spcBef>
                <a:spcPts val="0"/>
              </a:spcBef>
              <a:spcAft>
                <a:spcPts val="0"/>
              </a:spcAft>
              <a:buSzPts val="1900"/>
              <a:buChar char="■"/>
              <a:defRPr/>
            </a:lvl6pPr>
            <a:lvl7pPr marL="3200361" lvl="6" indent="-349246">
              <a:spcBef>
                <a:spcPts val="0"/>
              </a:spcBef>
              <a:spcAft>
                <a:spcPts val="0"/>
              </a:spcAft>
              <a:buSzPts val="1900"/>
              <a:buChar char="●"/>
              <a:defRPr/>
            </a:lvl7pPr>
            <a:lvl8pPr marL="3657555" lvl="7" indent="-349246">
              <a:spcBef>
                <a:spcPts val="0"/>
              </a:spcBef>
              <a:spcAft>
                <a:spcPts val="0"/>
              </a:spcAft>
              <a:buSzPts val="1900"/>
              <a:buChar char="○"/>
              <a:defRPr/>
            </a:lvl8pPr>
            <a:lvl9pPr marL="4114749" lvl="8" indent="-349246">
              <a:spcBef>
                <a:spcPts val="0"/>
              </a:spcBef>
              <a:spcAft>
                <a:spcPts val="0"/>
              </a:spcAft>
              <a:buSzPts val="1900"/>
              <a:buChar char="■"/>
              <a:defRPr/>
            </a:lvl9pPr>
          </a:lstStyle>
          <a:p>
            <a:endParaRPr/>
          </a:p>
        </p:txBody>
      </p:sp>
      <p:sp>
        <p:nvSpPr>
          <p:cNvPr id="19" name="Google Shape;19;p4"/>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67561" y="1186734"/>
            <a:ext cx="12781306" cy="1527000"/>
          </a:xfrm>
          <a:prstGeom prst="rect">
            <a:avLst/>
          </a:prstGeom>
        </p:spPr>
        <p:txBody>
          <a:bodyPr spcFirstLastPara="1" wrap="square" lIns="123825" tIns="123825" rIns="123825" bIns="123825" anchor="t" anchorCtr="0">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22" name="Google Shape;22;p5"/>
          <p:cNvSpPr txBox="1">
            <a:spLocks noGrp="1"/>
          </p:cNvSpPr>
          <p:nvPr>
            <p:ph type="body" idx="1"/>
          </p:nvPr>
        </p:nvSpPr>
        <p:spPr>
          <a:xfrm>
            <a:off x="467561" y="3073266"/>
            <a:ext cx="6000120" cy="9110625"/>
          </a:xfrm>
          <a:prstGeom prst="rect">
            <a:avLst/>
          </a:prstGeom>
        </p:spPr>
        <p:txBody>
          <a:bodyPr spcFirstLastPara="1" wrap="square" lIns="123825" tIns="123825" rIns="123825" bIns="123825" anchor="t" anchorCtr="0">
            <a:normAutofit/>
          </a:bodyPr>
          <a:lstStyle>
            <a:lvl1pPr marL="457194" lvl="0" indent="-349246">
              <a:spcBef>
                <a:spcPts val="0"/>
              </a:spcBef>
              <a:spcAft>
                <a:spcPts val="0"/>
              </a:spcAft>
              <a:buSzPts val="1900"/>
              <a:buChar char="●"/>
              <a:defRPr sz="1900"/>
            </a:lvl1pPr>
            <a:lvl2pPr marL="914389" lvl="1" indent="-330196">
              <a:spcBef>
                <a:spcPts val="0"/>
              </a:spcBef>
              <a:spcAft>
                <a:spcPts val="0"/>
              </a:spcAft>
              <a:buSzPts val="1600"/>
              <a:buChar char="○"/>
              <a:defRPr sz="1600"/>
            </a:lvl2pPr>
            <a:lvl3pPr marL="1371583" lvl="2" indent="-330196">
              <a:spcBef>
                <a:spcPts val="0"/>
              </a:spcBef>
              <a:spcAft>
                <a:spcPts val="0"/>
              </a:spcAft>
              <a:buSzPts val="1600"/>
              <a:buChar char="■"/>
              <a:defRPr sz="1600"/>
            </a:lvl3pPr>
            <a:lvl4pPr marL="1828777" lvl="3" indent="-330196">
              <a:spcBef>
                <a:spcPts val="0"/>
              </a:spcBef>
              <a:spcAft>
                <a:spcPts val="0"/>
              </a:spcAft>
              <a:buSzPts val="1600"/>
              <a:buChar char="●"/>
              <a:defRPr sz="1600"/>
            </a:lvl4pPr>
            <a:lvl5pPr marL="2285972" lvl="4" indent="-330196">
              <a:spcBef>
                <a:spcPts val="0"/>
              </a:spcBef>
              <a:spcAft>
                <a:spcPts val="0"/>
              </a:spcAft>
              <a:buSzPts val="1600"/>
              <a:buChar char="○"/>
              <a:defRPr sz="1600"/>
            </a:lvl5pPr>
            <a:lvl6pPr marL="2743166" lvl="5" indent="-330196">
              <a:spcBef>
                <a:spcPts val="0"/>
              </a:spcBef>
              <a:spcAft>
                <a:spcPts val="0"/>
              </a:spcAft>
              <a:buSzPts val="1600"/>
              <a:buChar char="■"/>
              <a:defRPr sz="1600"/>
            </a:lvl6pPr>
            <a:lvl7pPr marL="3200361" lvl="6" indent="-330196">
              <a:spcBef>
                <a:spcPts val="0"/>
              </a:spcBef>
              <a:spcAft>
                <a:spcPts val="0"/>
              </a:spcAft>
              <a:buSzPts val="1600"/>
              <a:buChar char="●"/>
              <a:defRPr sz="1600"/>
            </a:lvl7pPr>
            <a:lvl8pPr marL="3657555" lvl="7" indent="-330196">
              <a:spcBef>
                <a:spcPts val="0"/>
              </a:spcBef>
              <a:spcAft>
                <a:spcPts val="0"/>
              </a:spcAft>
              <a:buSzPts val="1600"/>
              <a:buChar char="○"/>
              <a:defRPr sz="1600"/>
            </a:lvl8pPr>
            <a:lvl9pPr marL="4114749" lvl="8" indent="-330196">
              <a:spcBef>
                <a:spcPts val="0"/>
              </a:spcBef>
              <a:spcAft>
                <a:spcPts val="0"/>
              </a:spcAft>
              <a:buSzPts val="1600"/>
              <a:buChar char="■"/>
              <a:defRPr sz="1600"/>
            </a:lvl9pPr>
          </a:lstStyle>
          <a:p>
            <a:endParaRPr/>
          </a:p>
        </p:txBody>
      </p:sp>
      <p:sp>
        <p:nvSpPr>
          <p:cNvPr id="23" name="Google Shape;23;p5"/>
          <p:cNvSpPr txBox="1">
            <a:spLocks noGrp="1"/>
          </p:cNvSpPr>
          <p:nvPr>
            <p:ph type="body" idx="2"/>
          </p:nvPr>
        </p:nvSpPr>
        <p:spPr>
          <a:xfrm>
            <a:off x="7248759" y="3073266"/>
            <a:ext cx="6000120" cy="9110625"/>
          </a:xfrm>
          <a:prstGeom prst="rect">
            <a:avLst/>
          </a:prstGeom>
        </p:spPr>
        <p:txBody>
          <a:bodyPr spcFirstLastPara="1" wrap="square" lIns="123825" tIns="123825" rIns="123825" bIns="123825" anchor="t" anchorCtr="0">
            <a:normAutofit/>
          </a:bodyPr>
          <a:lstStyle>
            <a:lvl1pPr marL="457194" lvl="0" indent="-349246">
              <a:spcBef>
                <a:spcPts val="0"/>
              </a:spcBef>
              <a:spcAft>
                <a:spcPts val="0"/>
              </a:spcAft>
              <a:buSzPts val="1900"/>
              <a:buChar char="●"/>
              <a:defRPr sz="1900"/>
            </a:lvl1pPr>
            <a:lvl2pPr marL="914389" lvl="1" indent="-330196">
              <a:spcBef>
                <a:spcPts val="0"/>
              </a:spcBef>
              <a:spcAft>
                <a:spcPts val="0"/>
              </a:spcAft>
              <a:buSzPts val="1600"/>
              <a:buChar char="○"/>
              <a:defRPr sz="1600"/>
            </a:lvl2pPr>
            <a:lvl3pPr marL="1371583" lvl="2" indent="-330196">
              <a:spcBef>
                <a:spcPts val="0"/>
              </a:spcBef>
              <a:spcAft>
                <a:spcPts val="0"/>
              </a:spcAft>
              <a:buSzPts val="1600"/>
              <a:buChar char="■"/>
              <a:defRPr sz="1600"/>
            </a:lvl3pPr>
            <a:lvl4pPr marL="1828777" lvl="3" indent="-330196">
              <a:spcBef>
                <a:spcPts val="0"/>
              </a:spcBef>
              <a:spcAft>
                <a:spcPts val="0"/>
              </a:spcAft>
              <a:buSzPts val="1600"/>
              <a:buChar char="●"/>
              <a:defRPr sz="1600"/>
            </a:lvl4pPr>
            <a:lvl5pPr marL="2285972" lvl="4" indent="-330196">
              <a:spcBef>
                <a:spcPts val="0"/>
              </a:spcBef>
              <a:spcAft>
                <a:spcPts val="0"/>
              </a:spcAft>
              <a:buSzPts val="1600"/>
              <a:buChar char="○"/>
              <a:defRPr sz="1600"/>
            </a:lvl5pPr>
            <a:lvl6pPr marL="2743166" lvl="5" indent="-330196">
              <a:spcBef>
                <a:spcPts val="0"/>
              </a:spcBef>
              <a:spcAft>
                <a:spcPts val="0"/>
              </a:spcAft>
              <a:buSzPts val="1600"/>
              <a:buChar char="■"/>
              <a:defRPr sz="1600"/>
            </a:lvl6pPr>
            <a:lvl7pPr marL="3200361" lvl="6" indent="-330196">
              <a:spcBef>
                <a:spcPts val="0"/>
              </a:spcBef>
              <a:spcAft>
                <a:spcPts val="0"/>
              </a:spcAft>
              <a:buSzPts val="1600"/>
              <a:buChar char="●"/>
              <a:defRPr sz="1600"/>
            </a:lvl7pPr>
            <a:lvl8pPr marL="3657555" lvl="7" indent="-330196">
              <a:spcBef>
                <a:spcPts val="0"/>
              </a:spcBef>
              <a:spcAft>
                <a:spcPts val="0"/>
              </a:spcAft>
              <a:buSzPts val="1600"/>
              <a:buChar char="○"/>
              <a:defRPr sz="1600"/>
            </a:lvl8pPr>
            <a:lvl9pPr marL="4114749" lvl="8" indent="-330196">
              <a:spcBef>
                <a:spcPts val="0"/>
              </a:spcBef>
              <a:spcAft>
                <a:spcPts val="0"/>
              </a:spcAft>
              <a:buSzPts val="1600"/>
              <a:buChar char="■"/>
              <a:defRPr sz="1600"/>
            </a:lvl9pPr>
          </a:lstStyle>
          <a:p>
            <a:endParaRPr/>
          </a:p>
        </p:txBody>
      </p:sp>
      <p:sp>
        <p:nvSpPr>
          <p:cNvPr id="24" name="Google Shape;24;p5"/>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67561" y="1186734"/>
            <a:ext cx="12781306" cy="1527000"/>
          </a:xfrm>
          <a:prstGeom prst="rect">
            <a:avLst/>
          </a:prstGeom>
        </p:spPr>
        <p:txBody>
          <a:bodyPr spcFirstLastPara="1" wrap="square" lIns="123825" tIns="123825" rIns="123825" bIns="123825" anchor="t" anchorCtr="0">
            <a:normAutofit/>
          </a:bodyPr>
          <a:lstStyle>
            <a:lvl1pPr lvl="0">
              <a:spcBef>
                <a:spcPts val="0"/>
              </a:spcBef>
              <a:spcAft>
                <a:spcPts val="0"/>
              </a:spcAft>
              <a:buSzPts val="3800"/>
              <a:buNone/>
              <a:defRPr/>
            </a:lvl1pPr>
            <a:lvl2pPr lvl="1">
              <a:spcBef>
                <a:spcPts val="0"/>
              </a:spcBef>
              <a:spcAft>
                <a:spcPts val="0"/>
              </a:spcAft>
              <a:buSzPts val="3800"/>
              <a:buNone/>
              <a:defRPr/>
            </a:lvl2pPr>
            <a:lvl3pPr lvl="2">
              <a:spcBef>
                <a:spcPts val="0"/>
              </a:spcBef>
              <a:spcAft>
                <a:spcPts val="0"/>
              </a:spcAft>
              <a:buSzPts val="3800"/>
              <a:buNone/>
              <a:defRPr/>
            </a:lvl3pPr>
            <a:lvl4pPr lvl="3">
              <a:spcBef>
                <a:spcPts val="0"/>
              </a:spcBef>
              <a:spcAft>
                <a:spcPts val="0"/>
              </a:spcAft>
              <a:buSzPts val="3800"/>
              <a:buNone/>
              <a:defRPr/>
            </a:lvl4pPr>
            <a:lvl5pPr lvl="4">
              <a:spcBef>
                <a:spcPts val="0"/>
              </a:spcBef>
              <a:spcAft>
                <a:spcPts val="0"/>
              </a:spcAft>
              <a:buSzPts val="3800"/>
              <a:buNone/>
              <a:defRPr/>
            </a:lvl5pPr>
            <a:lvl6pPr lvl="5">
              <a:spcBef>
                <a:spcPts val="0"/>
              </a:spcBef>
              <a:spcAft>
                <a:spcPts val="0"/>
              </a:spcAft>
              <a:buSzPts val="3800"/>
              <a:buNone/>
              <a:defRPr/>
            </a:lvl6pPr>
            <a:lvl7pPr lvl="6">
              <a:spcBef>
                <a:spcPts val="0"/>
              </a:spcBef>
              <a:spcAft>
                <a:spcPts val="0"/>
              </a:spcAft>
              <a:buSzPts val="3800"/>
              <a:buNone/>
              <a:defRPr/>
            </a:lvl7pPr>
            <a:lvl8pPr lvl="7">
              <a:spcBef>
                <a:spcPts val="0"/>
              </a:spcBef>
              <a:spcAft>
                <a:spcPts val="0"/>
              </a:spcAft>
              <a:buSzPts val="3800"/>
              <a:buNone/>
              <a:defRPr/>
            </a:lvl8pPr>
            <a:lvl9pPr lvl="8">
              <a:spcBef>
                <a:spcPts val="0"/>
              </a:spcBef>
              <a:spcAft>
                <a:spcPts val="0"/>
              </a:spcAft>
              <a:buSzPts val="3800"/>
              <a:buNone/>
              <a:defRPr/>
            </a:lvl9pPr>
          </a:lstStyle>
          <a:p>
            <a:endParaRPr/>
          </a:p>
        </p:txBody>
      </p:sp>
      <p:sp>
        <p:nvSpPr>
          <p:cNvPr id="27" name="Google Shape;27;p6"/>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67562" y="1481600"/>
            <a:ext cx="4212428" cy="2015250"/>
          </a:xfrm>
          <a:prstGeom prst="rect">
            <a:avLst/>
          </a:prstGeom>
        </p:spPr>
        <p:txBody>
          <a:bodyPr spcFirstLastPara="1" wrap="square" lIns="123825" tIns="123825" rIns="123825" bIns="123825" anchor="b" anchorCtr="0">
            <a:normAutofit/>
          </a:bodyPr>
          <a:lstStyle>
            <a:lvl1pPr lvl="0">
              <a:spcBef>
                <a:spcPts val="0"/>
              </a:spcBef>
              <a:spcAft>
                <a:spcPts val="0"/>
              </a:spcAft>
              <a:buSzPts val="3300"/>
              <a:buNone/>
              <a:defRPr sz="33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30" name="Google Shape;30;p7"/>
          <p:cNvSpPr txBox="1">
            <a:spLocks noGrp="1"/>
          </p:cNvSpPr>
          <p:nvPr>
            <p:ph type="body" idx="1"/>
          </p:nvPr>
        </p:nvSpPr>
        <p:spPr>
          <a:xfrm>
            <a:off x="467562" y="3705600"/>
            <a:ext cx="4212428" cy="8478375"/>
          </a:xfrm>
          <a:prstGeom prst="rect">
            <a:avLst/>
          </a:prstGeom>
        </p:spPr>
        <p:txBody>
          <a:bodyPr spcFirstLastPara="1" wrap="square" lIns="123825" tIns="123825" rIns="123825" bIns="123825" anchor="t" anchorCtr="0">
            <a:normAutofit/>
          </a:bodyPr>
          <a:lstStyle>
            <a:lvl1pPr marL="457194" lvl="0" indent="-330196">
              <a:spcBef>
                <a:spcPts val="0"/>
              </a:spcBef>
              <a:spcAft>
                <a:spcPts val="0"/>
              </a:spcAft>
              <a:buSzPts val="1600"/>
              <a:buChar char="●"/>
              <a:defRPr sz="1600"/>
            </a:lvl1pPr>
            <a:lvl2pPr marL="914389" lvl="1" indent="-330196">
              <a:spcBef>
                <a:spcPts val="0"/>
              </a:spcBef>
              <a:spcAft>
                <a:spcPts val="0"/>
              </a:spcAft>
              <a:buSzPts val="1600"/>
              <a:buChar char="○"/>
              <a:defRPr sz="1600"/>
            </a:lvl2pPr>
            <a:lvl3pPr marL="1371583" lvl="2" indent="-330196">
              <a:spcBef>
                <a:spcPts val="0"/>
              </a:spcBef>
              <a:spcAft>
                <a:spcPts val="0"/>
              </a:spcAft>
              <a:buSzPts val="1600"/>
              <a:buChar char="■"/>
              <a:defRPr sz="1600"/>
            </a:lvl3pPr>
            <a:lvl4pPr marL="1828777" lvl="3" indent="-330196">
              <a:spcBef>
                <a:spcPts val="0"/>
              </a:spcBef>
              <a:spcAft>
                <a:spcPts val="0"/>
              </a:spcAft>
              <a:buSzPts val="1600"/>
              <a:buChar char="●"/>
              <a:defRPr sz="1600"/>
            </a:lvl4pPr>
            <a:lvl5pPr marL="2285972" lvl="4" indent="-330196">
              <a:spcBef>
                <a:spcPts val="0"/>
              </a:spcBef>
              <a:spcAft>
                <a:spcPts val="0"/>
              </a:spcAft>
              <a:buSzPts val="1600"/>
              <a:buChar char="○"/>
              <a:defRPr sz="1600"/>
            </a:lvl5pPr>
            <a:lvl6pPr marL="2743166" lvl="5" indent="-330196">
              <a:spcBef>
                <a:spcPts val="0"/>
              </a:spcBef>
              <a:spcAft>
                <a:spcPts val="0"/>
              </a:spcAft>
              <a:buSzPts val="1600"/>
              <a:buChar char="■"/>
              <a:defRPr sz="1600"/>
            </a:lvl6pPr>
            <a:lvl7pPr marL="3200361" lvl="6" indent="-330196">
              <a:spcBef>
                <a:spcPts val="0"/>
              </a:spcBef>
              <a:spcAft>
                <a:spcPts val="0"/>
              </a:spcAft>
              <a:buSzPts val="1600"/>
              <a:buChar char="●"/>
              <a:defRPr sz="1600"/>
            </a:lvl7pPr>
            <a:lvl8pPr marL="3657555" lvl="7" indent="-330196">
              <a:spcBef>
                <a:spcPts val="0"/>
              </a:spcBef>
              <a:spcAft>
                <a:spcPts val="0"/>
              </a:spcAft>
              <a:buSzPts val="1600"/>
              <a:buChar char="○"/>
              <a:defRPr sz="1600"/>
            </a:lvl8pPr>
            <a:lvl9pPr marL="4114749" lvl="8" indent="-330196">
              <a:spcBef>
                <a:spcPts val="0"/>
              </a:spcBef>
              <a:spcAft>
                <a:spcPts val="0"/>
              </a:spcAft>
              <a:buSzPts val="1600"/>
              <a:buChar char="■"/>
              <a:defRPr sz="1600"/>
            </a:lvl9pPr>
          </a:lstStyle>
          <a:p>
            <a:endParaRPr/>
          </a:p>
        </p:txBody>
      </p:sp>
      <p:sp>
        <p:nvSpPr>
          <p:cNvPr id="31" name="Google Shape;31;p7"/>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35392" y="1200400"/>
            <a:ext cx="9551880" cy="10908750"/>
          </a:xfrm>
          <a:prstGeom prst="rect">
            <a:avLst/>
          </a:prstGeom>
        </p:spPr>
        <p:txBody>
          <a:bodyPr spcFirstLastPara="1" wrap="square" lIns="123825" tIns="123825" rIns="123825" bIns="123825" anchor="ctr" anchorCtr="0">
            <a:normAutofit/>
          </a:bodyPr>
          <a:lstStyle>
            <a:lvl1pPr lvl="0">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sp>
        <p:nvSpPr>
          <p:cNvPr id="34" name="Google Shape;34;p8"/>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858151" y="-334"/>
            <a:ext cx="6858150" cy="13716000"/>
          </a:xfrm>
          <a:prstGeom prst="rect">
            <a:avLst/>
          </a:prstGeom>
          <a:solidFill>
            <a:schemeClr val="lt2"/>
          </a:solidFill>
          <a:ln>
            <a:noFill/>
          </a:ln>
        </p:spPr>
        <p:txBody>
          <a:bodyPr spcFirstLastPara="1" wrap="square" lIns="123825" tIns="123825" rIns="123825" bIns="12382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98260" y="3288466"/>
            <a:ext cx="6067559" cy="3952875"/>
          </a:xfrm>
          <a:prstGeom prst="rect">
            <a:avLst/>
          </a:prstGeom>
        </p:spPr>
        <p:txBody>
          <a:bodyPr spcFirstLastPara="1" wrap="square" lIns="123825" tIns="123825" rIns="123825" bIns="123825" anchor="b" anchorCtr="0">
            <a:normAutofit/>
          </a:bodyPr>
          <a:lstStyle>
            <a:lvl1pPr lvl="0" algn="ctr">
              <a:spcBef>
                <a:spcPts val="0"/>
              </a:spcBef>
              <a:spcAft>
                <a:spcPts val="0"/>
              </a:spcAft>
              <a:buSzPts val="5700"/>
              <a:buNone/>
              <a:defRPr sz="5700"/>
            </a:lvl1pPr>
            <a:lvl2pPr lvl="1" algn="ctr">
              <a:spcBef>
                <a:spcPts val="0"/>
              </a:spcBef>
              <a:spcAft>
                <a:spcPts val="0"/>
              </a:spcAft>
              <a:buSzPts val="5700"/>
              <a:buNone/>
              <a:defRPr sz="5700"/>
            </a:lvl2pPr>
            <a:lvl3pPr lvl="2" algn="ctr">
              <a:spcBef>
                <a:spcPts val="0"/>
              </a:spcBef>
              <a:spcAft>
                <a:spcPts val="0"/>
              </a:spcAft>
              <a:buSzPts val="5700"/>
              <a:buNone/>
              <a:defRPr sz="5700"/>
            </a:lvl3pPr>
            <a:lvl4pPr lvl="3" algn="ctr">
              <a:spcBef>
                <a:spcPts val="0"/>
              </a:spcBef>
              <a:spcAft>
                <a:spcPts val="0"/>
              </a:spcAft>
              <a:buSzPts val="5700"/>
              <a:buNone/>
              <a:defRPr sz="5700"/>
            </a:lvl4pPr>
            <a:lvl5pPr lvl="4" algn="ctr">
              <a:spcBef>
                <a:spcPts val="0"/>
              </a:spcBef>
              <a:spcAft>
                <a:spcPts val="0"/>
              </a:spcAft>
              <a:buSzPts val="5700"/>
              <a:buNone/>
              <a:defRPr sz="5700"/>
            </a:lvl5pPr>
            <a:lvl6pPr lvl="5" algn="ctr">
              <a:spcBef>
                <a:spcPts val="0"/>
              </a:spcBef>
              <a:spcAft>
                <a:spcPts val="0"/>
              </a:spcAft>
              <a:buSzPts val="5700"/>
              <a:buNone/>
              <a:defRPr sz="5700"/>
            </a:lvl6pPr>
            <a:lvl7pPr lvl="6" algn="ctr">
              <a:spcBef>
                <a:spcPts val="0"/>
              </a:spcBef>
              <a:spcAft>
                <a:spcPts val="0"/>
              </a:spcAft>
              <a:buSzPts val="5700"/>
              <a:buNone/>
              <a:defRPr sz="5700"/>
            </a:lvl7pPr>
            <a:lvl8pPr lvl="7" algn="ctr">
              <a:spcBef>
                <a:spcPts val="0"/>
              </a:spcBef>
              <a:spcAft>
                <a:spcPts val="0"/>
              </a:spcAft>
              <a:buSzPts val="5700"/>
              <a:buNone/>
              <a:defRPr sz="5700"/>
            </a:lvl8pPr>
            <a:lvl9pPr lvl="8" algn="ctr">
              <a:spcBef>
                <a:spcPts val="0"/>
              </a:spcBef>
              <a:spcAft>
                <a:spcPts val="0"/>
              </a:spcAft>
              <a:buSzPts val="5700"/>
              <a:buNone/>
              <a:defRPr sz="5700"/>
            </a:lvl9pPr>
          </a:lstStyle>
          <a:p>
            <a:endParaRPr/>
          </a:p>
        </p:txBody>
      </p:sp>
      <p:sp>
        <p:nvSpPr>
          <p:cNvPr id="38" name="Google Shape;38;p9"/>
          <p:cNvSpPr txBox="1">
            <a:spLocks noGrp="1"/>
          </p:cNvSpPr>
          <p:nvPr>
            <p:ph type="subTitle" idx="1"/>
          </p:nvPr>
        </p:nvSpPr>
        <p:spPr>
          <a:xfrm>
            <a:off x="398260" y="7474866"/>
            <a:ext cx="6067559" cy="3293625"/>
          </a:xfrm>
          <a:prstGeom prst="rect">
            <a:avLst/>
          </a:prstGeom>
        </p:spPr>
        <p:txBody>
          <a:bodyPr spcFirstLastPara="1" wrap="square" lIns="123825" tIns="123825" rIns="123825" bIns="1238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7409413" y="1930866"/>
            <a:ext cx="5756274" cy="9853500"/>
          </a:xfrm>
          <a:prstGeom prst="rect">
            <a:avLst/>
          </a:prstGeom>
        </p:spPr>
        <p:txBody>
          <a:bodyPr spcFirstLastPara="1" wrap="square" lIns="123825" tIns="123825" rIns="123825" bIns="123825" anchor="ctr" anchorCtr="0">
            <a:normAutofit/>
          </a:bodyPr>
          <a:lstStyle>
            <a:lvl1pPr marL="457194" lvl="0" indent="-380995">
              <a:spcBef>
                <a:spcPts val="0"/>
              </a:spcBef>
              <a:spcAft>
                <a:spcPts val="0"/>
              </a:spcAft>
              <a:buSzPts val="2400"/>
              <a:buChar char="●"/>
              <a:defRPr/>
            </a:lvl1pPr>
            <a:lvl2pPr marL="914389" lvl="1" indent="-349246">
              <a:spcBef>
                <a:spcPts val="0"/>
              </a:spcBef>
              <a:spcAft>
                <a:spcPts val="0"/>
              </a:spcAft>
              <a:buSzPts val="1900"/>
              <a:buChar char="○"/>
              <a:defRPr/>
            </a:lvl2pPr>
            <a:lvl3pPr marL="1371583" lvl="2" indent="-349246">
              <a:spcBef>
                <a:spcPts val="0"/>
              </a:spcBef>
              <a:spcAft>
                <a:spcPts val="0"/>
              </a:spcAft>
              <a:buSzPts val="1900"/>
              <a:buChar char="■"/>
              <a:defRPr/>
            </a:lvl3pPr>
            <a:lvl4pPr marL="1828777" lvl="3" indent="-349246">
              <a:spcBef>
                <a:spcPts val="0"/>
              </a:spcBef>
              <a:spcAft>
                <a:spcPts val="0"/>
              </a:spcAft>
              <a:buSzPts val="1900"/>
              <a:buChar char="●"/>
              <a:defRPr/>
            </a:lvl4pPr>
            <a:lvl5pPr marL="2285972" lvl="4" indent="-349246">
              <a:spcBef>
                <a:spcPts val="0"/>
              </a:spcBef>
              <a:spcAft>
                <a:spcPts val="0"/>
              </a:spcAft>
              <a:buSzPts val="1900"/>
              <a:buChar char="○"/>
              <a:defRPr/>
            </a:lvl5pPr>
            <a:lvl6pPr marL="2743166" lvl="5" indent="-349246">
              <a:spcBef>
                <a:spcPts val="0"/>
              </a:spcBef>
              <a:spcAft>
                <a:spcPts val="0"/>
              </a:spcAft>
              <a:buSzPts val="1900"/>
              <a:buChar char="■"/>
              <a:defRPr/>
            </a:lvl6pPr>
            <a:lvl7pPr marL="3200361" lvl="6" indent="-349246">
              <a:spcBef>
                <a:spcPts val="0"/>
              </a:spcBef>
              <a:spcAft>
                <a:spcPts val="0"/>
              </a:spcAft>
              <a:buSzPts val="1900"/>
              <a:buChar char="●"/>
              <a:defRPr/>
            </a:lvl7pPr>
            <a:lvl8pPr marL="3657555" lvl="7" indent="-349246">
              <a:spcBef>
                <a:spcPts val="0"/>
              </a:spcBef>
              <a:spcAft>
                <a:spcPts val="0"/>
              </a:spcAft>
              <a:buSzPts val="1900"/>
              <a:buChar char="○"/>
              <a:defRPr/>
            </a:lvl8pPr>
            <a:lvl9pPr marL="4114749" lvl="8" indent="-349246">
              <a:spcBef>
                <a:spcPts val="0"/>
              </a:spcBef>
              <a:spcAft>
                <a:spcPts val="0"/>
              </a:spcAft>
              <a:buSzPts val="1900"/>
              <a:buChar char="■"/>
              <a:defRPr/>
            </a:lvl9pPr>
          </a:lstStyle>
          <a:p>
            <a:endParaRPr/>
          </a:p>
        </p:txBody>
      </p:sp>
      <p:sp>
        <p:nvSpPr>
          <p:cNvPr id="40" name="Google Shape;40;p9"/>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67561" y="11281534"/>
            <a:ext cx="8998274" cy="1613625"/>
          </a:xfrm>
          <a:prstGeom prst="rect">
            <a:avLst/>
          </a:prstGeom>
        </p:spPr>
        <p:txBody>
          <a:bodyPr spcFirstLastPara="1" wrap="square" lIns="123825" tIns="123825" rIns="123825" bIns="123825" anchor="ctr" anchorCtr="0">
            <a:normAutofit/>
          </a:bodyPr>
          <a:lstStyle>
            <a:lvl1pPr marL="457194" lvl="0" indent="-228597">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2708966" y="12435245"/>
            <a:ext cx="822978" cy="1049625"/>
          </a:xfrm>
          <a:prstGeom prst="rect">
            <a:avLst/>
          </a:prstGeom>
        </p:spPr>
        <p:txBody>
          <a:bodyPr spcFirstLastPara="1" wrap="square" lIns="123825" tIns="123825" rIns="123825" bIns="1238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67561" y="1186734"/>
            <a:ext cx="12781306" cy="1527000"/>
          </a:xfrm>
          <a:prstGeom prst="rect">
            <a:avLst/>
          </a:prstGeom>
          <a:noFill/>
          <a:ln>
            <a:noFill/>
          </a:ln>
        </p:spPr>
        <p:txBody>
          <a:bodyPr spcFirstLastPara="1" wrap="square" lIns="123825" tIns="123825" rIns="123825" bIns="123825" anchor="t" anchorCtr="0">
            <a:normAutofit/>
          </a:bodyPr>
          <a:lstStyle>
            <a:lvl1pPr lvl="0">
              <a:spcBef>
                <a:spcPts val="0"/>
              </a:spcBef>
              <a:spcAft>
                <a:spcPts val="0"/>
              </a:spcAft>
              <a:buClr>
                <a:schemeClr val="dk1"/>
              </a:buClr>
              <a:buSzPts val="3800"/>
              <a:buNone/>
              <a:defRPr sz="3800">
                <a:solidFill>
                  <a:schemeClr val="dk1"/>
                </a:solidFill>
              </a:defRPr>
            </a:lvl1pPr>
            <a:lvl2pPr lvl="1">
              <a:spcBef>
                <a:spcPts val="0"/>
              </a:spcBef>
              <a:spcAft>
                <a:spcPts val="0"/>
              </a:spcAft>
              <a:buClr>
                <a:schemeClr val="dk1"/>
              </a:buClr>
              <a:buSzPts val="3800"/>
              <a:buNone/>
              <a:defRPr sz="3800">
                <a:solidFill>
                  <a:schemeClr val="dk1"/>
                </a:solidFill>
              </a:defRPr>
            </a:lvl2pPr>
            <a:lvl3pPr lvl="2">
              <a:spcBef>
                <a:spcPts val="0"/>
              </a:spcBef>
              <a:spcAft>
                <a:spcPts val="0"/>
              </a:spcAft>
              <a:buClr>
                <a:schemeClr val="dk1"/>
              </a:buClr>
              <a:buSzPts val="3800"/>
              <a:buNone/>
              <a:defRPr sz="3800">
                <a:solidFill>
                  <a:schemeClr val="dk1"/>
                </a:solidFill>
              </a:defRPr>
            </a:lvl3pPr>
            <a:lvl4pPr lvl="3">
              <a:spcBef>
                <a:spcPts val="0"/>
              </a:spcBef>
              <a:spcAft>
                <a:spcPts val="0"/>
              </a:spcAft>
              <a:buClr>
                <a:schemeClr val="dk1"/>
              </a:buClr>
              <a:buSzPts val="3800"/>
              <a:buNone/>
              <a:defRPr sz="3800">
                <a:solidFill>
                  <a:schemeClr val="dk1"/>
                </a:solidFill>
              </a:defRPr>
            </a:lvl4pPr>
            <a:lvl5pPr lvl="4">
              <a:spcBef>
                <a:spcPts val="0"/>
              </a:spcBef>
              <a:spcAft>
                <a:spcPts val="0"/>
              </a:spcAft>
              <a:buClr>
                <a:schemeClr val="dk1"/>
              </a:buClr>
              <a:buSzPts val="3800"/>
              <a:buNone/>
              <a:defRPr sz="3800">
                <a:solidFill>
                  <a:schemeClr val="dk1"/>
                </a:solidFill>
              </a:defRPr>
            </a:lvl5pPr>
            <a:lvl6pPr lvl="5">
              <a:spcBef>
                <a:spcPts val="0"/>
              </a:spcBef>
              <a:spcAft>
                <a:spcPts val="0"/>
              </a:spcAft>
              <a:buClr>
                <a:schemeClr val="dk1"/>
              </a:buClr>
              <a:buSzPts val="3800"/>
              <a:buNone/>
              <a:defRPr sz="3800">
                <a:solidFill>
                  <a:schemeClr val="dk1"/>
                </a:solidFill>
              </a:defRPr>
            </a:lvl6pPr>
            <a:lvl7pPr lvl="6">
              <a:spcBef>
                <a:spcPts val="0"/>
              </a:spcBef>
              <a:spcAft>
                <a:spcPts val="0"/>
              </a:spcAft>
              <a:buClr>
                <a:schemeClr val="dk1"/>
              </a:buClr>
              <a:buSzPts val="3800"/>
              <a:buNone/>
              <a:defRPr sz="3800">
                <a:solidFill>
                  <a:schemeClr val="dk1"/>
                </a:solidFill>
              </a:defRPr>
            </a:lvl7pPr>
            <a:lvl8pPr lvl="7">
              <a:spcBef>
                <a:spcPts val="0"/>
              </a:spcBef>
              <a:spcAft>
                <a:spcPts val="0"/>
              </a:spcAft>
              <a:buClr>
                <a:schemeClr val="dk1"/>
              </a:buClr>
              <a:buSzPts val="3800"/>
              <a:buNone/>
              <a:defRPr sz="3800">
                <a:solidFill>
                  <a:schemeClr val="dk1"/>
                </a:solidFill>
              </a:defRPr>
            </a:lvl8pPr>
            <a:lvl9pPr lvl="8">
              <a:spcBef>
                <a:spcPts val="0"/>
              </a:spcBef>
              <a:spcAft>
                <a:spcPts val="0"/>
              </a:spcAft>
              <a:buClr>
                <a:schemeClr val="dk1"/>
              </a:buClr>
              <a:buSzPts val="3800"/>
              <a:buNone/>
              <a:defRPr sz="3800">
                <a:solidFill>
                  <a:schemeClr val="dk1"/>
                </a:solidFill>
              </a:defRPr>
            </a:lvl9pPr>
          </a:lstStyle>
          <a:p>
            <a:endParaRPr/>
          </a:p>
        </p:txBody>
      </p:sp>
      <p:sp>
        <p:nvSpPr>
          <p:cNvPr id="7" name="Google Shape;7;p1"/>
          <p:cNvSpPr txBox="1">
            <a:spLocks noGrp="1"/>
          </p:cNvSpPr>
          <p:nvPr>
            <p:ph type="body" idx="1"/>
          </p:nvPr>
        </p:nvSpPr>
        <p:spPr>
          <a:xfrm>
            <a:off x="467561" y="3073266"/>
            <a:ext cx="12781306" cy="9110625"/>
          </a:xfrm>
          <a:prstGeom prst="rect">
            <a:avLst/>
          </a:prstGeom>
          <a:noFill/>
          <a:ln>
            <a:noFill/>
          </a:ln>
        </p:spPr>
        <p:txBody>
          <a:bodyPr spcFirstLastPara="1" wrap="square" lIns="123825" tIns="123825" rIns="123825" bIns="123825"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2708966" y="12435245"/>
            <a:ext cx="822978" cy="1049625"/>
          </a:xfrm>
          <a:prstGeom prst="rect">
            <a:avLst/>
          </a:prstGeom>
          <a:noFill/>
          <a:ln>
            <a:noFill/>
          </a:ln>
        </p:spPr>
        <p:txBody>
          <a:bodyPr spcFirstLastPara="1" wrap="square" lIns="123825" tIns="123825" rIns="123825" bIns="123825" anchor="ctr" anchorCtr="0">
            <a:normAutofit/>
          </a:bodyPr>
          <a:lstStyle>
            <a:lvl1pPr lvl="0" algn="r">
              <a:buNone/>
              <a:defRPr sz="1400">
                <a:solidFill>
                  <a:schemeClr val="dk2"/>
                </a:solidFill>
              </a:defRPr>
            </a:lvl1pPr>
            <a:lvl2pPr lvl="1" algn="r">
              <a:buNone/>
              <a:defRPr sz="1400">
                <a:solidFill>
                  <a:schemeClr val="dk2"/>
                </a:solidFill>
              </a:defRPr>
            </a:lvl2pPr>
            <a:lvl3pPr lvl="2" algn="r">
              <a:buNone/>
              <a:defRPr sz="1400">
                <a:solidFill>
                  <a:schemeClr val="dk2"/>
                </a:solidFill>
              </a:defRPr>
            </a:lvl3pPr>
            <a:lvl4pPr lvl="3" algn="r">
              <a:buNone/>
              <a:defRPr sz="1400">
                <a:solidFill>
                  <a:schemeClr val="dk2"/>
                </a:solidFill>
              </a:defRPr>
            </a:lvl4pPr>
            <a:lvl5pPr lvl="4" algn="r">
              <a:buNone/>
              <a:defRPr sz="1400">
                <a:solidFill>
                  <a:schemeClr val="dk2"/>
                </a:solidFill>
              </a:defRPr>
            </a:lvl5pPr>
            <a:lvl6pPr lvl="5" algn="r">
              <a:buNone/>
              <a:defRPr sz="1400">
                <a:solidFill>
                  <a:schemeClr val="dk2"/>
                </a:solidFill>
              </a:defRPr>
            </a:lvl6pPr>
            <a:lvl7pPr lvl="6" algn="r">
              <a:buNone/>
              <a:defRPr sz="1400">
                <a:solidFill>
                  <a:schemeClr val="dk2"/>
                </a:solidFill>
              </a:defRPr>
            </a:lvl7pPr>
            <a:lvl8pPr lvl="7" algn="r">
              <a:buNone/>
              <a:defRPr sz="1400">
                <a:solidFill>
                  <a:schemeClr val="dk2"/>
                </a:solidFill>
              </a:defRPr>
            </a:lvl8pPr>
            <a:lvl9pPr lvl="8" algn="r">
              <a:buNone/>
              <a:defRPr sz="1400">
                <a:solidFill>
                  <a:schemeClr val="dk2"/>
                </a:solidFill>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0" y="1172817"/>
            <a:ext cx="13716000" cy="5569187"/>
          </a:xfrm>
          <a:prstGeom prst="rect">
            <a:avLst/>
          </a:prstGeom>
          <a:noFill/>
          <a:ln>
            <a:noFill/>
          </a:ln>
        </p:spPr>
        <p:txBody>
          <a:bodyPr spcFirstLastPara="1" wrap="square" lIns="91425" tIns="91425" rIns="91425" bIns="91425" anchor="t" anchorCtr="0">
            <a:spAutoFit/>
          </a:bodyPr>
          <a:lstStyle/>
          <a:p>
            <a:pPr>
              <a:lnSpc>
                <a:spcPct val="115000"/>
              </a:lnSpc>
            </a:pPr>
            <a:r>
              <a:rPr lang="en-GB" sz="2000" b="1" dirty="0" err="1"/>
              <a:t>Pancancer</a:t>
            </a:r>
            <a:r>
              <a:rPr lang="en-GB" sz="2000" b="1" dirty="0"/>
              <a:t> Network Analysis reveals key Master Regulators for a Cancer Invasiveness</a:t>
            </a:r>
            <a:endParaRPr sz="2000" b="1" dirty="0"/>
          </a:p>
          <a:p>
            <a:pPr>
              <a:lnSpc>
                <a:spcPct val="115000"/>
              </a:lnSpc>
            </a:pPr>
            <a:r>
              <a:rPr lang="en-GB" sz="2000" dirty="0"/>
              <a:t> </a:t>
            </a:r>
            <a:endParaRPr sz="2000" dirty="0"/>
          </a:p>
          <a:p>
            <a:pPr algn="ctr">
              <a:lnSpc>
                <a:spcPct val="115000"/>
              </a:lnSpc>
            </a:pPr>
            <a:r>
              <a:rPr lang="en-GB" sz="1600" dirty="0">
                <a:latin typeface="+mn-lt"/>
              </a:rPr>
              <a:t>Mahesh </a:t>
            </a:r>
            <a:r>
              <a:rPr lang="en-GB" sz="1600" dirty="0" err="1">
                <a:latin typeface="+mn-lt"/>
              </a:rPr>
              <a:t>Jethalia</a:t>
            </a:r>
            <a:r>
              <a:rPr lang="en-GB" sz="1600" dirty="0">
                <a:latin typeface="+mn-lt"/>
              </a:rPr>
              <a:t> (IIT KGP)</a:t>
            </a:r>
            <a:endParaRPr sz="1600" dirty="0">
              <a:latin typeface="+mn-lt"/>
            </a:endParaRPr>
          </a:p>
          <a:p>
            <a:pPr algn="ctr">
              <a:lnSpc>
                <a:spcPct val="115000"/>
              </a:lnSpc>
            </a:pPr>
            <a:r>
              <a:rPr lang="en-GB" sz="1600" dirty="0">
                <a:latin typeface="+mn-lt"/>
              </a:rPr>
              <a:t>Halima </a:t>
            </a:r>
            <a:r>
              <a:rPr lang="en-GB" sz="1600" dirty="0" err="1">
                <a:latin typeface="+mn-lt"/>
              </a:rPr>
              <a:t>Bensmail</a:t>
            </a:r>
            <a:r>
              <a:rPr lang="en-GB" sz="1600" dirty="0">
                <a:latin typeface="+mn-lt"/>
              </a:rPr>
              <a:t> (Qatar Computing Research Institute)</a:t>
            </a:r>
            <a:endParaRPr sz="1600" dirty="0">
              <a:latin typeface="+mn-lt"/>
            </a:endParaRPr>
          </a:p>
          <a:p>
            <a:pPr algn="ctr">
              <a:lnSpc>
                <a:spcPct val="150000"/>
              </a:lnSpc>
            </a:pPr>
            <a:r>
              <a:rPr lang="en-GB" sz="1600" dirty="0">
                <a:latin typeface="+mn-lt"/>
              </a:rPr>
              <a:t>Raghvendra Mall (Qatar Computing Research Institute, SJCRH-ALSAC)</a:t>
            </a:r>
            <a:endParaRPr sz="1600" dirty="0">
              <a:latin typeface="+mn-lt"/>
            </a:endParaRPr>
          </a:p>
          <a:p>
            <a:pPr algn="ctr"/>
            <a:endParaRPr sz="1400" dirty="0">
              <a:latin typeface="+mn-lt"/>
              <a:ea typeface="Calibri"/>
              <a:cs typeface="Calibri"/>
              <a:sym typeface="Calibri"/>
            </a:endParaRPr>
          </a:p>
          <a:p>
            <a:pPr marL="457194" indent="-330196">
              <a:lnSpc>
                <a:spcPct val="150000"/>
              </a:lnSpc>
              <a:buSzPts val="1600"/>
              <a:buChar char="●"/>
            </a:pPr>
            <a:r>
              <a:rPr lang="en-GB" sz="1400" dirty="0" err="1">
                <a:latin typeface="+mn-lt"/>
              </a:rPr>
              <a:t>Tumor</a:t>
            </a:r>
            <a:r>
              <a:rPr lang="en-GB" sz="1400" dirty="0">
                <a:latin typeface="+mn-lt"/>
              </a:rPr>
              <a:t> invasiveness is infiltrating form of cancer, where it has developed and grown into surrounding healthy tissues.</a:t>
            </a:r>
            <a:endParaRPr sz="1400" dirty="0">
              <a:latin typeface="+mn-lt"/>
            </a:endParaRPr>
          </a:p>
          <a:p>
            <a:pPr marL="457194" indent="-330196">
              <a:lnSpc>
                <a:spcPct val="150000"/>
              </a:lnSpc>
              <a:buSzPts val="1600"/>
              <a:buChar char="●"/>
            </a:pPr>
            <a:r>
              <a:rPr lang="en-GB" sz="1400" dirty="0" err="1">
                <a:latin typeface="+mn-lt"/>
              </a:rPr>
              <a:t>Tumor</a:t>
            </a:r>
            <a:r>
              <a:rPr lang="en-GB" sz="1400" dirty="0">
                <a:latin typeface="+mn-lt"/>
              </a:rPr>
              <a:t> invasiveness reflects many biological changes associated with tumorigenesis, progression, metastasis, and drug resistance (Bi et al, JTRM, 2021).</a:t>
            </a:r>
            <a:endParaRPr sz="1400" dirty="0">
              <a:latin typeface="+mn-lt"/>
            </a:endParaRPr>
          </a:p>
          <a:p>
            <a:pPr marL="457194" indent="-330196">
              <a:lnSpc>
                <a:spcPct val="150000"/>
              </a:lnSpc>
              <a:buSzPts val="1600"/>
              <a:buChar char="●"/>
            </a:pPr>
            <a:r>
              <a:rPr lang="en-GB" sz="1400" dirty="0">
                <a:latin typeface="+mn-lt"/>
              </a:rPr>
              <a:t>Bi et al, 2021 identified common invasiveness-associated dysregulated molecular features between high- and low-invasiveness groups across multiple cancers.</a:t>
            </a:r>
            <a:endParaRPr sz="1400" dirty="0">
              <a:latin typeface="+mn-lt"/>
            </a:endParaRPr>
          </a:p>
          <a:p>
            <a:pPr marL="457194" indent="-330196">
              <a:lnSpc>
                <a:spcPct val="150000"/>
              </a:lnSpc>
              <a:buClr>
                <a:srgbClr val="FF0000"/>
              </a:buClr>
              <a:buSzPts val="1600"/>
              <a:buChar char="●"/>
            </a:pPr>
            <a:r>
              <a:rPr lang="en-GB" sz="1400" dirty="0">
                <a:solidFill>
                  <a:srgbClr val="FF0000"/>
                </a:solidFill>
                <a:latin typeface="+mn-lt"/>
              </a:rPr>
              <a:t>Biological mechanisms underlying invasiveness and metastasis are largely an enigma.</a:t>
            </a:r>
            <a:endParaRPr sz="1400" dirty="0">
              <a:solidFill>
                <a:srgbClr val="FF0000"/>
              </a:solidFill>
              <a:latin typeface="+mn-lt"/>
            </a:endParaRPr>
          </a:p>
          <a:p>
            <a:pPr marL="457194" indent="-330196">
              <a:lnSpc>
                <a:spcPct val="150000"/>
              </a:lnSpc>
              <a:buSzPts val="1600"/>
              <a:buChar char="●"/>
            </a:pPr>
            <a:r>
              <a:rPr lang="en-GB" sz="1400" dirty="0">
                <a:latin typeface="+mn-lt"/>
              </a:rPr>
              <a:t>Invasiveness score defined based on 24 gene signature (</a:t>
            </a:r>
            <a:r>
              <a:rPr lang="en-GB" sz="1400" dirty="0" err="1">
                <a:latin typeface="+mn-lt"/>
              </a:rPr>
              <a:t>Geeleher</a:t>
            </a:r>
            <a:r>
              <a:rPr lang="en-GB" sz="1400" dirty="0">
                <a:latin typeface="+mn-lt"/>
              </a:rPr>
              <a:t> et al).</a:t>
            </a:r>
            <a:endParaRPr sz="1400" dirty="0">
              <a:latin typeface="+mn-lt"/>
            </a:endParaRPr>
          </a:p>
          <a:p>
            <a:pPr marL="457194" indent="-330196">
              <a:lnSpc>
                <a:spcPct val="150000"/>
              </a:lnSpc>
              <a:buSzPts val="1600"/>
              <a:buChar char="●"/>
            </a:pPr>
            <a:r>
              <a:rPr lang="en-GB" sz="1400" dirty="0">
                <a:latin typeface="+mn-lt"/>
              </a:rPr>
              <a:t>Based on OS several TCGA cancers have prognostic association with invasiveness:</a:t>
            </a:r>
            <a:endParaRPr sz="1400" dirty="0">
              <a:latin typeface="+mn-lt"/>
            </a:endParaRPr>
          </a:p>
          <a:p>
            <a:pPr marL="914389" lvl="1" indent="-330196">
              <a:lnSpc>
                <a:spcPct val="150000"/>
              </a:lnSpc>
              <a:buSzPts val="1600"/>
              <a:buChar char="○"/>
            </a:pPr>
            <a:r>
              <a:rPr lang="en-GB" sz="1400" dirty="0">
                <a:latin typeface="+mn-lt"/>
              </a:rPr>
              <a:t>Invasiveness Phenotype - OV, LUAD, STAD, BLCA, COAD, KIRC, MESO, PAAD, KIRP, LGG</a:t>
            </a:r>
            <a:endParaRPr sz="1400" dirty="0">
              <a:latin typeface="+mn-lt"/>
            </a:endParaRPr>
          </a:p>
          <a:p>
            <a:pPr marL="914389">
              <a:lnSpc>
                <a:spcPct val="150000"/>
              </a:lnSpc>
            </a:pPr>
            <a:r>
              <a:rPr lang="en-GB" sz="1400" dirty="0">
                <a:latin typeface="+mn-lt"/>
              </a:rPr>
              <a:t>Invasiveness High ↓ survival, Invasiveness Low ↑ survival</a:t>
            </a:r>
            <a:endParaRPr sz="1400" dirty="0">
              <a:latin typeface="+mn-lt"/>
            </a:endParaRPr>
          </a:p>
          <a:p>
            <a:pPr marL="457194" indent="-330196">
              <a:lnSpc>
                <a:spcPct val="150000"/>
              </a:lnSpc>
              <a:buClr>
                <a:srgbClr val="0000FF"/>
              </a:buClr>
              <a:buSzPts val="1600"/>
              <a:buChar char="●"/>
            </a:pPr>
            <a:r>
              <a:rPr lang="en-GB" sz="1400" dirty="0">
                <a:solidFill>
                  <a:srgbClr val="0000FF"/>
                </a:solidFill>
                <a:latin typeface="+mn-lt"/>
              </a:rPr>
              <a:t>Goal is to perform master regulator analysis and identify MRs specific to Invasiveness High and Low phenotypes &amp; associated downstream targetable pathways.</a:t>
            </a:r>
            <a:endParaRPr sz="1400" dirty="0">
              <a:solidFill>
                <a:srgbClr val="0000FF"/>
              </a:solidFill>
              <a:latin typeface="+mn-lt"/>
            </a:endParaRPr>
          </a:p>
          <a:p>
            <a:pPr algn="ctr">
              <a:lnSpc>
                <a:spcPct val="115000"/>
              </a:lnSpc>
            </a:pPr>
            <a:endParaRPr sz="1400" dirty="0">
              <a:latin typeface="+mn-lt"/>
              <a:ea typeface="Calibri"/>
              <a:cs typeface="Calibri"/>
              <a:sym typeface="Calibri"/>
            </a:endParaRPr>
          </a:p>
          <a:p>
            <a:pPr algn="ctr"/>
            <a:endParaRPr sz="2400" dirty="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grpSp>
        <p:nvGrpSpPr>
          <p:cNvPr id="2" name="Group 1">
            <a:extLst>
              <a:ext uri="{FF2B5EF4-FFF2-40B4-BE49-F238E27FC236}">
                <a16:creationId xmlns:a16="http://schemas.microsoft.com/office/drawing/2014/main" id="{652BD715-981E-4441-8AEA-F9CB0CD7888D}"/>
              </a:ext>
            </a:extLst>
          </p:cNvPr>
          <p:cNvGrpSpPr/>
          <p:nvPr/>
        </p:nvGrpSpPr>
        <p:grpSpPr>
          <a:xfrm>
            <a:off x="0" y="894522"/>
            <a:ext cx="13715999" cy="10396329"/>
            <a:chOff x="1534169" y="1952125"/>
            <a:chExt cx="10631299" cy="8100725"/>
          </a:xfrm>
        </p:grpSpPr>
        <p:sp>
          <p:nvSpPr>
            <p:cNvPr id="59" name="Google Shape;59;p14"/>
            <p:cNvSpPr/>
            <p:nvPr/>
          </p:nvSpPr>
          <p:spPr>
            <a:xfrm>
              <a:off x="1534169" y="1952125"/>
              <a:ext cx="3395400" cy="2316000"/>
            </a:xfrm>
            <a:prstGeom prst="flowChartAlternateProcess">
              <a:avLst/>
            </a:prstGeom>
            <a:noFill/>
            <a:ln w="12700" cap="flat" cmpd="sng">
              <a:solidFill>
                <a:srgbClr val="7F7F7F"/>
              </a:solidFill>
              <a:prstDash val="solid"/>
              <a:miter lim="800000"/>
              <a:headEnd type="none" w="sm" len="sm"/>
              <a:tailEnd type="none" w="sm" len="sm"/>
            </a:ln>
          </p:spPr>
          <p:txBody>
            <a:bodyPr spcFirstLastPara="1" wrap="square" lIns="91425" tIns="0" rIns="91425" bIns="45700" anchor="t" anchorCtr="0">
              <a:noAutofit/>
            </a:bodyPr>
            <a:lstStyle/>
            <a:p>
              <a:pPr algn="ctr"/>
              <a:r>
                <a:rPr lang="en-GB" sz="1600" dirty="0"/>
                <a:t>            TCGA</a:t>
              </a:r>
              <a:endParaRPr sz="1600" dirty="0"/>
            </a:p>
          </p:txBody>
        </p:sp>
        <p:sp>
          <p:nvSpPr>
            <p:cNvPr id="60" name="Google Shape;60;p14"/>
            <p:cNvSpPr/>
            <p:nvPr/>
          </p:nvSpPr>
          <p:spPr>
            <a:xfrm>
              <a:off x="2915218" y="4288526"/>
              <a:ext cx="390900" cy="124140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1" name="Google Shape;61;p14"/>
            <p:cNvSpPr txBox="1"/>
            <p:nvPr/>
          </p:nvSpPr>
          <p:spPr>
            <a:xfrm>
              <a:off x="1885209" y="4447364"/>
              <a:ext cx="2418600" cy="713400"/>
            </a:xfrm>
            <a:prstGeom prst="rect">
              <a:avLst/>
            </a:prstGeom>
            <a:solidFill>
              <a:srgbClr val="FFFFF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algn="ctr"/>
              <a:r>
                <a:rPr lang="en-GB" sz="1600"/>
                <a:t>Normalization &amp; log2 transformation</a:t>
              </a:r>
              <a:endParaRPr sz="1600"/>
            </a:p>
          </p:txBody>
        </p:sp>
        <p:sp>
          <p:nvSpPr>
            <p:cNvPr id="62" name="Google Shape;62;p14"/>
            <p:cNvSpPr/>
            <p:nvPr/>
          </p:nvSpPr>
          <p:spPr>
            <a:xfrm rot="-5400000">
              <a:off x="4382621" y="4465627"/>
              <a:ext cx="476100" cy="61800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3" name="Google Shape;63;p14"/>
            <p:cNvSpPr/>
            <p:nvPr/>
          </p:nvSpPr>
          <p:spPr>
            <a:xfrm rot="-5400000">
              <a:off x="4496075" y="8983948"/>
              <a:ext cx="468300" cy="39870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4" name="Google Shape;64;p14"/>
            <p:cNvSpPr/>
            <p:nvPr/>
          </p:nvSpPr>
          <p:spPr>
            <a:xfrm>
              <a:off x="5029534" y="6701206"/>
              <a:ext cx="3726300" cy="3241800"/>
            </a:xfrm>
            <a:prstGeom prst="rect">
              <a:avLst/>
            </a:prstGeom>
            <a:solidFill>
              <a:srgbClr val="FFFFFF"/>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algn="ctr"/>
              <a:r>
                <a:rPr lang="en-GB" sz="1600"/>
                <a:t>Differential master regulator (MR) activity estimation</a:t>
              </a:r>
              <a:endParaRPr sz="1600"/>
            </a:p>
          </p:txBody>
        </p:sp>
        <p:grpSp>
          <p:nvGrpSpPr>
            <p:cNvPr id="65" name="Google Shape;65;p14"/>
            <p:cNvGrpSpPr/>
            <p:nvPr/>
          </p:nvGrpSpPr>
          <p:grpSpPr>
            <a:xfrm>
              <a:off x="5029491" y="2897548"/>
              <a:ext cx="3824380" cy="3679202"/>
              <a:chOff x="2502409" y="779421"/>
              <a:chExt cx="1808047" cy="1427929"/>
            </a:xfrm>
          </p:grpSpPr>
          <p:sp>
            <p:nvSpPr>
              <p:cNvPr id="66" name="Google Shape;66;p14"/>
              <p:cNvSpPr/>
              <p:nvPr/>
            </p:nvSpPr>
            <p:spPr>
              <a:xfrm>
                <a:off x="2502409" y="779421"/>
                <a:ext cx="1761600" cy="1258200"/>
              </a:xfrm>
              <a:prstGeom prst="rect">
                <a:avLst/>
              </a:prstGeom>
              <a:solidFill>
                <a:srgbClr val="FFFFFF"/>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algn="ctr"/>
                <a:r>
                  <a:rPr lang="en-GB" sz="1600" dirty="0"/>
                  <a:t>Regularized gradient boosting machines (RGBM)</a:t>
                </a:r>
                <a:endParaRPr sz="1600" dirty="0"/>
              </a:p>
            </p:txBody>
          </p:sp>
          <p:sp>
            <p:nvSpPr>
              <p:cNvPr id="67" name="Google Shape;67;p14"/>
              <p:cNvSpPr/>
              <p:nvPr/>
            </p:nvSpPr>
            <p:spPr>
              <a:xfrm>
                <a:off x="2867228" y="1467831"/>
                <a:ext cx="102300" cy="97200"/>
              </a:xfrm>
              <a:prstGeom prst="diamond">
                <a:avLst/>
              </a:prstGeom>
              <a:solidFill>
                <a:srgbClr val="7057A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8" name="Google Shape;68;p14"/>
              <p:cNvSpPr/>
              <p:nvPr/>
            </p:nvSpPr>
            <p:spPr>
              <a:xfrm>
                <a:off x="3103488" y="1398372"/>
                <a:ext cx="102300" cy="97200"/>
              </a:xfrm>
              <a:prstGeom prst="diamond">
                <a:avLst/>
              </a:prstGeom>
              <a:solidFill>
                <a:srgbClr val="7057A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9" name="Google Shape;69;p14"/>
              <p:cNvSpPr/>
              <p:nvPr/>
            </p:nvSpPr>
            <p:spPr>
              <a:xfrm>
                <a:off x="3130861" y="1641068"/>
                <a:ext cx="102300" cy="97200"/>
              </a:xfrm>
              <a:prstGeom prst="diamond">
                <a:avLst/>
              </a:prstGeom>
              <a:solidFill>
                <a:srgbClr val="7057A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0" name="Google Shape;70;p14"/>
              <p:cNvSpPr/>
              <p:nvPr/>
            </p:nvSpPr>
            <p:spPr>
              <a:xfrm>
                <a:off x="2724411" y="1319300"/>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1" name="Google Shape;71;p14"/>
              <p:cNvSpPr/>
              <p:nvPr/>
            </p:nvSpPr>
            <p:spPr>
              <a:xfrm>
                <a:off x="2683995" y="1616292"/>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2" name="Google Shape;72;p14"/>
              <p:cNvSpPr/>
              <p:nvPr/>
            </p:nvSpPr>
            <p:spPr>
              <a:xfrm>
                <a:off x="2907566" y="1730152"/>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3" name="Google Shape;73;p14"/>
              <p:cNvSpPr/>
              <p:nvPr/>
            </p:nvSpPr>
            <p:spPr>
              <a:xfrm>
                <a:off x="3238795" y="1875017"/>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4" name="Google Shape;74;p14"/>
              <p:cNvSpPr/>
              <p:nvPr/>
            </p:nvSpPr>
            <p:spPr>
              <a:xfrm>
                <a:off x="3377113" y="1722686"/>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5" name="Google Shape;75;p14"/>
              <p:cNvSpPr/>
              <p:nvPr/>
            </p:nvSpPr>
            <p:spPr>
              <a:xfrm>
                <a:off x="3377113" y="1398372"/>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6" name="Google Shape;76;p14"/>
              <p:cNvSpPr/>
              <p:nvPr/>
            </p:nvSpPr>
            <p:spPr>
              <a:xfrm>
                <a:off x="3296736" y="1294478"/>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7" name="Google Shape;77;p14"/>
              <p:cNvSpPr/>
              <p:nvPr/>
            </p:nvSpPr>
            <p:spPr>
              <a:xfrm rot="3831815">
                <a:off x="3210441" y="1335641"/>
                <a:ext cx="53801" cy="97139"/>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8" name="Google Shape;78;p14"/>
              <p:cNvSpPr/>
              <p:nvPr/>
            </p:nvSpPr>
            <p:spPr>
              <a:xfrm rot="5208147">
                <a:off x="3264452" y="1401418"/>
                <a:ext cx="53784" cy="97068"/>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9" name="Google Shape;79;p14"/>
              <p:cNvSpPr/>
              <p:nvPr/>
            </p:nvSpPr>
            <p:spPr>
              <a:xfrm rot="6288503">
                <a:off x="3283992" y="1660155"/>
                <a:ext cx="53993" cy="97145"/>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0" name="Google Shape;80;p14"/>
              <p:cNvSpPr/>
              <p:nvPr/>
            </p:nvSpPr>
            <p:spPr>
              <a:xfrm rot="9188951">
                <a:off x="3206173" y="1758089"/>
                <a:ext cx="53800" cy="97004"/>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1" name="Google Shape;81;p14"/>
              <p:cNvSpPr/>
              <p:nvPr/>
            </p:nvSpPr>
            <p:spPr>
              <a:xfrm rot="10550769">
                <a:off x="2908182" y="1588532"/>
                <a:ext cx="53841" cy="97145"/>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2" name="Google Shape;82;p14"/>
              <p:cNvSpPr/>
              <p:nvPr/>
            </p:nvSpPr>
            <p:spPr>
              <a:xfrm rot="-7719588">
                <a:off x="2791330" y="1532843"/>
                <a:ext cx="53786" cy="97125"/>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3" name="Google Shape;83;p14"/>
              <p:cNvSpPr/>
              <p:nvPr/>
            </p:nvSpPr>
            <p:spPr>
              <a:xfrm rot="-2632069">
                <a:off x="2812880" y="1377531"/>
                <a:ext cx="53680" cy="96963"/>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4" name="Google Shape;84;p14"/>
              <p:cNvSpPr/>
              <p:nvPr/>
            </p:nvSpPr>
            <p:spPr>
              <a:xfrm rot="2939455">
                <a:off x="3272322" y="1509104"/>
                <a:ext cx="45719" cy="150760"/>
              </a:xfrm>
              <a:prstGeom prst="upArrow">
                <a:avLst>
                  <a:gd name="adj1" fmla="val 30967"/>
                  <a:gd name="adj2" fmla="val 67975"/>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5" name="Google Shape;85;p14"/>
              <p:cNvSpPr/>
              <p:nvPr/>
            </p:nvSpPr>
            <p:spPr>
              <a:xfrm>
                <a:off x="3536228" y="1213724"/>
                <a:ext cx="102300" cy="97200"/>
              </a:xfrm>
              <a:prstGeom prst="diamond">
                <a:avLst/>
              </a:prstGeom>
              <a:solidFill>
                <a:srgbClr val="7057A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6" name="Google Shape;86;p14"/>
              <p:cNvSpPr/>
              <p:nvPr/>
            </p:nvSpPr>
            <p:spPr>
              <a:xfrm>
                <a:off x="3551379" y="1616291"/>
                <a:ext cx="72000" cy="71100"/>
              </a:xfrm>
              <a:prstGeom prst="ellipse">
                <a:avLst/>
              </a:prstGeom>
              <a:solidFill>
                <a:srgbClr val="D8E2F3"/>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7" name="Google Shape;87;p14"/>
              <p:cNvSpPr txBox="1"/>
              <p:nvPr/>
            </p:nvSpPr>
            <p:spPr>
              <a:xfrm>
                <a:off x="3617756" y="1123869"/>
                <a:ext cx="692700" cy="276900"/>
              </a:xfrm>
              <a:prstGeom prst="rect">
                <a:avLst/>
              </a:prstGeom>
              <a:noFill/>
              <a:ln>
                <a:noFill/>
              </a:ln>
            </p:spPr>
            <p:txBody>
              <a:bodyPr spcFirstLastPara="1" wrap="square" lIns="91425" tIns="45700" rIns="91425" bIns="45700" anchor="t" anchorCtr="0">
                <a:noAutofit/>
              </a:bodyPr>
              <a:lstStyle/>
              <a:p>
                <a:r>
                  <a:rPr lang="en-GB" sz="1600"/>
                  <a:t>Transcription Regulator (TR)</a:t>
                </a:r>
                <a:endParaRPr sz="1600"/>
              </a:p>
            </p:txBody>
          </p:sp>
          <p:sp>
            <p:nvSpPr>
              <p:cNvPr id="88" name="Google Shape;88;p14"/>
              <p:cNvSpPr txBox="1"/>
              <p:nvPr/>
            </p:nvSpPr>
            <p:spPr>
              <a:xfrm>
                <a:off x="3643108" y="1562694"/>
                <a:ext cx="642000" cy="276900"/>
              </a:xfrm>
              <a:prstGeom prst="rect">
                <a:avLst/>
              </a:prstGeom>
              <a:noFill/>
              <a:ln>
                <a:noFill/>
              </a:ln>
            </p:spPr>
            <p:txBody>
              <a:bodyPr spcFirstLastPara="1" wrap="square" lIns="91425" tIns="45700" rIns="91425" bIns="45700" anchor="t" anchorCtr="0">
                <a:noAutofit/>
              </a:bodyPr>
              <a:lstStyle/>
              <a:p>
                <a:r>
                  <a:rPr lang="en-GB" sz="1600"/>
                  <a:t>Regulated Targets</a:t>
                </a:r>
                <a:endParaRPr sz="1600"/>
              </a:p>
            </p:txBody>
          </p:sp>
          <p:sp>
            <p:nvSpPr>
              <p:cNvPr id="89" name="Google Shape;89;p14"/>
              <p:cNvSpPr/>
              <p:nvPr/>
            </p:nvSpPr>
            <p:spPr>
              <a:xfrm>
                <a:off x="3292363" y="2043550"/>
                <a:ext cx="181800" cy="16380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cxnSp>
          <p:nvCxnSpPr>
            <p:cNvPr id="90" name="Google Shape;90;p14"/>
            <p:cNvCxnSpPr/>
            <p:nvPr/>
          </p:nvCxnSpPr>
          <p:spPr>
            <a:xfrm>
              <a:off x="6708484" y="7811834"/>
              <a:ext cx="0" cy="1464600"/>
            </a:xfrm>
            <a:prstGeom prst="straightConnector1">
              <a:avLst/>
            </a:prstGeom>
            <a:noFill/>
            <a:ln w="9525" cap="flat" cmpd="sng">
              <a:solidFill>
                <a:srgbClr val="000000"/>
              </a:solidFill>
              <a:prstDash val="solid"/>
              <a:miter lim="800000"/>
              <a:headEnd type="none" w="sm" len="sm"/>
              <a:tailEnd type="none" w="sm" len="sm"/>
            </a:ln>
          </p:spPr>
        </p:cxnSp>
        <p:cxnSp>
          <p:nvCxnSpPr>
            <p:cNvPr id="91" name="Google Shape;91;p14"/>
            <p:cNvCxnSpPr/>
            <p:nvPr/>
          </p:nvCxnSpPr>
          <p:spPr>
            <a:xfrm>
              <a:off x="5975875" y="8534494"/>
              <a:ext cx="1465200" cy="0"/>
            </a:xfrm>
            <a:prstGeom prst="straightConnector1">
              <a:avLst/>
            </a:prstGeom>
            <a:noFill/>
            <a:ln w="9525" cap="flat" cmpd="sng">
              <a:solidFill>
                <a:srgbClr val="000000"/>
              </a:solidFill>
              <a:prstDash val="solid"/>
              <a:miter lim="800000"/>
              <a:headEnd type="none" w="sm" len="sm"/>
              <a:tailEnd type="none" w="sm" len="sm"/>
            </a:ln>
          </p:spPr>
        </p:cxnSp>
        <p:sp>
          <p:nvSpPr>
            <p:cNvPr id="92" name="Google Shape;92;p14"/>
            <p:cNvSpPr txBox="1"/>
            <p:nvPr/>
          </p:nvSpPr>
          <p:spPr>
            <a:xfrm rot="-5400000">
              <a:off x="4142746" y="8282847"/>
              <a:ext cx="2198400" cy="390900"/>
            </a:xfrm>
            <a:prstGeom prst="rect">
              <a:avLst/>
            </a:prstGeom>
            <a:noFill/>
            <a:ln>
              <a:noFill/>
            </a:ln>
          </p:spPr>
          <p:txBody>
            <a:bodyPr spcFirstLastPara="1" wrap="square" lIns="91425" tIns="45700" rIns="91425" bIns="45700" anchor="t" anchorCtr="0">
              <a:noAutofit/>
            </a:bodyPr>
            <a:lstStyle/>
            <a:p>
              <a:r>
                <a:rPr lang="en-GB" sz="1600" dirty="0"/>
                <a:t>Activity in INV Low</a:t>
              </a:r>
              <a:endParaRPr sz="1600" dirty="0"/>
            </a:p>
          </p:txBody>
        </p:sp>
        <p:sp>
          <p:nvSpPr>
            <p:cNvPr id="93" name="Google Shape;93;p14"/>
            <p:cNvSpPr txBox="1"/>
            <p:nvPr/>
          </p:nvSpPr>
          <p:spPr>
            <a:xfrm>
              <a:off x="5818921" y="9569850"/>
              <a:ext cx="2268600" cy="483000"/>
            </a:xfrm>
            <a:prstGeom prst="rect">
              <a:avLst/>
            </a:prstGeom>
            <a:noFill/>
            <a:ln>
              <a:noFill/>
            </a:ln>
          </p:spPr>
          <p:txBody>
            <a:bodyPr spcFirstLastPara="1" wrap="square" lIns="91425" tIns="45700" rIns="91425" bIns="45700" anchor="t" anchorCtr="0">
              <a:noAutofit/>
            </a:bodyPr>
            <a:lstStyle/>
            <a:p>
              <a:r>
                <a:rPr lang="en-GB" sz="1600"/>
                <a:t>Activity in INV High</a:t>
              </a:r>
              <a:endParaRPr sz="1600"/>
            </a:p>
          </p:txBody>
        </p:sp>
        <p:sp>
          <p:nvSpPr>
            <p:cNvPr id="94" name="Google Shape;94;p14"/>
            <p:cNvSpPr/>
            <p:nvPr/>
          </p:nvSpPr>
          <p:spPr>
            <a:xfrm>
              <a:off x="6206830" y="8108009"/>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5" name="Google Shape;95;p14"/>
            <p:cNvSpPr/>
            <p:nvPr/>
          </p:nvSpPr>
          <p:spPr>
            <a:xfrm>
              <a:off x="6130682" y="7894768"/>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6" name="Google Shape;96;p14"/>
            <p:cNvSpPr/>
            <p:nvPr/>
          </p:nvSpPr>
          <p:spPr>
            <a:xfrm>
              <a:off x="7051495" y="880201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7" name="Google Shape;97;p14"/>
            <p:cNvSpPr/>
            <p:nvPr/>
          </p:nvSpPr>
          <p:spPr>
            <a:xfrm>
              <a:off x="7286331" y="8821849"/>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8" name="Google Shape;98;p14"/>
            <p:cNvSpPr/>
            <p:nvPr/>
          </p:nvSpPr>
          <p:spPr>
            <a:xfrm>
              <a:off x="7150471" y="9007893"/>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9" name="Google Shape;99;p14"/>
            <p:cNvSpPr/>
            <p:nvPr/>
          </p:nvSpPr>
          <p:spPr>
            <a:xfrm>
              <a:off x="6923916" y="8309915"/>
              <a:ext cx="76200" cy="92700"/>
            </a:xfrm>
            <a:prstGeom prst="ellipse">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0" name="Google Shape;100;p14"/>
            <p:cNvSpPr/>
            <p:nvPr/>
          </p:nvSpPr>
          <p:spPr>
            <a:xfrm>
              <a:off x="6441716" y="8709261"/>
              <a:ext cx="76200" cy="92700"/>
            </a:xfrm>
            <a:prstGeom prst="ellipse">
              <a:avLst/>
            </a:prstGeom>
            <a:solidFill>
              <a:srgbClr val="0C0C0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1" name="Google Shape;101;p14"/>
            <p:cNvSpPr txBox="1"/>
            <p:nvPr/>
          </p:nvSpPr>
          <p:spPr>
            <a:xfrm>
              <a:off x="6618159" y="9148624"/>
              <a:ext cx="96300" cy="476100"/>
            </a:xfrm>
            <a:prstGeom prst="rect">
              <a:avLst/>
            </a:prstGeom>
            <a:noFill/>
            <a:ln>
              <a:noFill/>
            </a:ln>
          </p:spPr>
          <p:txBody>
            <a:bodyPr spcFirstLastPara="1" wrap="square" lIns="91425" tIns="45700" rIns="91425" bIns="45700" anchor="t" anchorCtr="0">
              <a:noAutofit/>
            </a:bodyPr>
            <a:lstStyle/>
            <a:p>
              <a:r>
                <a:rPr lang="en-GB" sz="600"/>
                <a:t>0</a:t>
              </a:r>
              <a:endParaRPr/>
            </a:p>
          </p:txBody>
        </p:sp>
        <p:sp>
          <p:nvSpPr>
            <p:cNvPr id="102" name="Google Shape;102;p14"/>
            <p:cNvSpPr txBox="1"/>
            <p:nvPr/>
          </p:nvSpPr>
          <p:spPr>
            <a:xfrm>
              <a:off x="5813792" y="8296595"/>
              <a:ext cx="96300" cy="476100"/>
            </a:xfrm>
            <a:prstGeom prst="rect">
              <a:avLst/>
            </a:prstGeom>
            <a:noFill/>
            <a:ln>
              <a:noFill/>
            </a:ln>
          </p:spPr>
          <p:txBody>
            <a:bodyPr spcFirstLastPara="1" wrap="square" lIns="91425" tIns="45700" rIns="91425" bIns="45700" anchor="t" anchorCtr="0">
              <a:noAutofit/>
            </a:bodyPr>
            <a:lstStyle/>
            <a:p>
              <a:r>
                <a:rPr lang="en-GB" sz="600"/>
                <a:t>0</a:t>
              </a:r>
              <a:endParaRPr/>
            </a:p>
          </p:txBody>
        </p:sp>
        <p:grpSp>
          <p:nvGrpSpPr>
            <p:cNvPr id="103" name="Google Shape;103;p14"/>
            <p:cNvGrpSpPr/>
            <p:nvPr/>
          </p:nvGrpSpPr>
          <p:grpSpPr>
            <a:xfrm>
              <a:off x="7703392" y="7941118"/>
              <a:ext cx="1162452" cy="2050443"/>
              <a:chOff x="3766546" y="2697686"/>
              <a:chExt cx="549571" cy="795794"/>
            </a:xfrm>
          </p:grpSpPr>
          <p:sp>
            <p:nvSpPr>
              <p:cNvPr id="104" name="Google Shape;104;p14"/>
              <p:cNvSpPr/>
              <p:nvPr/>
            </p:nvSpPr>
            <p:spPr>
              <a:xfrm>
                <a:off x="3766546" y="2730263"/>
                <a:ext cx="36000" cy="360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5" name="Google Shape;105;p14"/>
              <p:cNvSpPr txBox="1"/>
              <p:nvPr/>
            </p:nvSpPr>
            <p:spPr>
              <a:xfrm>
                <a:off x="3809428" y="2697686"/>
                <a:ext cx="506689" cy="795794"/>
              </a:xfrm>
              <a:prstGeom prst="rect">
                <a:avLst/>
              </a:prstGeom>
              <a:noFill/>
              <a:ln>
                <a:noFill/>
              </a:ln>
            </p:spPr>
            <p:txBody>
              <a:bodyPr spcFirstLastPara="1" wrap="square" lIns="91425" tIns="45700" rIns="91425" bIns="45700" anchor="t" anchorCtr="0">
                <a:noAutofit/>
              </a:bodyPr>
              <a:lstStyle/>
              <a:p>
                <a:r>
                  <a:rPr lang="en-GB" sz="1600" dirty="0"/>
                  <a:t>Diff. </a:t>
                </a:r>
                <a:r>
                  <a:rPr lang="en-GB" sz="1600" dirty="0" err="1"/>
                  <a:t>MRl</a:t>
                </a:r>
                <a:r>
                  <a:rPr lang="en-GB" sz="1600" dirty="0"/>
                  <a:t> average activity in INV High versus INV Low</a:t>
                </a:r>
                <a:endParaRPr sz="1600" dirty="0"/>
              </a:p>
            </p:txBody>
          </p:sp>
        </p:grpSp>
        <p:sp>
          <p:nvSpPr>
            <p:cNvPr id="106" name="Google Shape;106;p14"/>
            <p:cNvSpPr/>
            <p:nvPr/>
          </p:nvSpPr>
          <p:spPr>
            <a:xfrm>
              <a:off x="5845246" y="9493643"/>
              <a:ext cx="1856700" cy="42180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dirty="0">
                <a:solidFill>
                  <a:srgbClr val="FFFFFF"/>
                </a:solidFill>
                <a:highlight>
                  <a:srgbClr val="FF0000"/>
                </a:highlight>
                <a:latin typeface="Calibri"/>
                <a:ea typeface="Calibri"/>
                <a:cs typeface="Calibri"/>
                <a:sym typeface="Calibri"/>
              </a:endParaRPr>
            </a:p>
          </p:txBody>
        </p:sp>
        <p:sp>
          <p:nvSpPr>
            <p:cNvPr id="107" name="Google Shape;107;p14"/>
            <p:cNvSpPr/>
            <p:nvPr/>
          </p:nvSpPr>
          <p:spPr>
            <a:xfrm rot="-5400000">
              <a:off x="4331569" y="8449925"/>
              <a:ext cx="1851900" cy="314100"/>
            </a:xfrm>
            <a:prstGeom prst="rect">
              <a:avLst/>
            </a:prstGeom>
            <a:noFill/>
            <a:ln w="12700" cap="flat" cmpd="sng">
              <a:solidFill>
                <a:schemeClr val="accent1">
                  <a:lumMod val="75000"/>
                </a:schemeClr>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8" name="Google Shape;108;p14"/>
            <p:cNvSpPr/>
            <p:nvPr/>
          </p:nvSpPr>
          <p:spPr>
            <a:xfrm rot="-7888950">
              <a:off x="8772192" y="6145999"/>
              <a:ext cx="425277" cy="58262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9" name="Google Shape;109;p14"/>
            <p:cNvSpPr/>
            <p:nvPr/>
          </p:nvSpPr>
          <p:spPr>
            <a:xfrm>
              <a:off x="9215996" y="2912811"/>
              <a:ext cx="2882700" cy="3241800"/>
            </a:xfrm>
            <a:prstGeom prst="rect">
              <a:avLst/>
            </a:prstGeom>
            <a:solidFill>
              <a:srgbClr val="FFFFFF"/>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algn="ctr"/>
              <a:r>
                <a:rPr lang="en-GB" sz="1600"/>
                <a:t>Visualization of most significant MRs</a:t>
              </a:r>
              <a:endParaRPr sz="1600"/>
            </a:p>
          </p:txBody>
        </p:sp>
        <p:sp>
          <p:nvSpPr>
            <p:cNvPr id="110" name="Google Shape;110;p14"/>
            <p:cNvSpPr/>
            <p:nvPr/>
          </p:nvSpPr>
          <p:spPr>
            <a:xfrm>
              <a:off x="9210597" y="6700091"/>
              <a:ext cx="2882700" cy="3241800"/>
            </a:xfrm>
            <a:prstGeom prst="rect">
              <a:avLst/>
            </a:prstGeom>
            <a:solidFill>
              <a:srgbClr val="FFFFFF"/>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algn="ctr"/>
              <a:r>
                <a:rPr lang="en-GB" sz="1600"/>
                <a:t>Pathway enrichment analysis via ConsensusPathDB</a:t>
              </a:r>
              <a:endParaRPr sz="1600"/>
            </a:p>
          </p:txBody>
        </p:sp>
        <p:sp>
          <p:nvSpPr>
            <p:cNvPr id="111" name="Google Shape;111;p14"/>
            <p:cNvSpPr txBox="1"/>
            <p:nvPr/>
          </p:nvSpPr>
          <p:spPr>
            <a:xfrm>
              <a:off x="3657704" y="8209358"/>
              <a:ext cx="1124400" cy="555000"/>
            </a:xfrm>
            <a:prstGeom prst="rect">
              <a:avLst/>
            </a:prstGeom>
            <a:noFill/>
            <a:ln>
              <a:noFill/>
            </a:ln>
          </p:spPr>
          <p:txBody>
            <a:bodyPr spcFirstLastPara="1" wrap="square" lIns="91425" tIns="45700" rIns="91425" bIns="45700" anchor="t" anchorCtr="0">
              <a:noAutofit/>
            </a:bodyPr>
            <a:lstStyle/>
            <a:p>
              <a:pPr>
                <a:buSzPts val="400"/>
              </a:pPr>
              <a:r>
                <a:rPr lang="en-GB" sz="400"/>
                <a:t>Expression value</a:t>
              </a:r>
              <a:endParaRPr/>
            </a:p>
          </p:txBody>
        </p:sp>
        <p:grpSp>
          <p:nvGrpSpPr>
            <p:cNvPr id="112" name="Google Shape;112;p14"/>
            <p:cNvGrpSpPr/>
            <p:nvPr/>
          </p:nvGrpSpPr>
          <p:grpSpPr>
            <a:xfrm>
              <a:off x="9253317" y="3750475"/>
              <a:ext cx="2912151" cy="1566450"/>
              <a:chOff x="4498257" y="1168450"/>
              <a:chExt cx="1376773" cy="607952"/>
            </a:xfrm>
          </p:grpSpPr>
          <p:sp>
            <p:nvSpPr>
              <p:cNvPr id="113" name="Google Shape;113;p14"/>
              <p:cNvSpPr/>
              <p:nvPr/>
            </p:nvSpPr>
            <p:spPr>
              <a:xfrm>
                <a:off x="4640385" y="1168450"/>
                <a:ext cx="505200" cy="103800"/>
              </a:xfrm>
              <a:prstGeom prst="rect">
                <a:avLst/>
              </a:prstGeom>
              <a:solidFill>
                <a:srgbClr val="FF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14" name="Google Shape;114;p14"/>
              <p:cNvSpPr/>
              <p:nvPr/>
            </p:nvSpPr>
            <p:spPr>
              <a:xfrm>
                <a:off x="5153847" y="1174466"/>
                <a:ext cx="436800" cy="119100"/>
              </a:xfrm>
              <a:prstGeom prst="rect">
                <a:avLst/>
              </a:prstGeom>
              <a:solidFill>
                <a:srgbClr val="0000FF"/>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15" name="Google Shape;115;p14"/>
              <p:cNvSpPr txBox="1"/>
              <p:nvPr/>
            </p:nvSpPr>
            <p:spPr>
              <a:xfrm rot="-5400000">
                <a:off x="4402107" y="1450152"/>
                <a:ext cx="422400" cy="230100"/>
              </a:xfrm>
              <a:prstGeom prst="rect">
                <a:avLst/>
              </a:prstGeom>
              <a:noFill/>
              <a:ln>
                <a:noFill/>
              </a:ln>
            </p:spPr>
            <p:txBody>
              <a:bodyPr spcFirstLastPara="1" wrap="square" lIns="91425" tIns="45700" rIns="91425" bIns="45700" anchor="t" anchorCtr="0">
                <a:noAutofit/>
              </a:bodyPr>
              <a:lstStyle/>
              <a:p>
                <a:r>
                  <a:rPr lang="en-GB" sz="1600"/>
                  <a:t>Top MRs</a:t>
                </a:r>
                <a:endParaRPr sz="1600"/>
              </a:p>
            </p:txBody>
          </p:sp>
          <p:sp>
            <p:nvSpPr>
              <p:cNvPr id="116" name="Google Shape;116;p14"/>
              <p:cNvSpPr/>
              <p:nvPr/>
            </p:nvSpPr>
            <p:spPr>
              <a:xfrm rot="-5400000">
                <a:off x="5679279" y="1454213"/>
                <a:ext cx="172800" cy="49800"/>
              </a:xfrm>
              <a:prstGeom prst="rect">
                <a:avLst/>
              </a:prstGeom>
              <a:gradFill>
                <a:gsLst>
                  <a:gs pos="0">
                    <a:srgbClr val="7170FF"/>
                  </a:gs>
                  <a:gs pos="11000">
                    <a:srgbClr val="7170FF"/>
                  </a:gs>
                  <a:gs pos="50000">
                    <a:srgbClr val="FFFFFF"/>
                  </a:gs>
                  <a:gs pos="86000">
                    <a:srgbClr val="FF8B8B"/>
                  </a:gs>
                  <a:gs pos="99000">
                    <a:srgbClr val="E72227"/>
                  </a:gs>
                  <a:gs pos="100000">
                    <a:srgbClr val="E72227"/>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400">
                  <a:latin typeface="Calibri"/>
                  <a:ea typeface="Calibri"/>
                  <a:cs typeface="Calibri"/>
                  <a:sym typeface="Calibri"/>
                </a:endParaRPr>
              </a:p>
            </p:txBody>
          </p:sp>
          <p:sp>
            <p:nvSpPr>
              <p:cNvPr id="117" name="Google Shape;117;p14"/>
              <p:cNvSpPr txBox="1"/>
              <p:nvPr/>
            </p:nvSpPr>
            <p:spPr>
              <a:xfrm>
                <a:off x="5574428" y="1252464"/>
                <a:ext cx="300600" cy="153900"/>
              </a:xfrm>
              <a:prstGeom prst="rect">
                <a:avLst/>
              </a:prstGeom>
              <a:noFill/>
              <a:ln>
                <a:noFill/>
              </a:ln>
            </p:spPr>
            <p:txBody>
              <a:bodyPr spcFirstLastPara="1" wrap="square" lIns="91425" tIns="45700" rIns="91425" bIns="45700" anchor="t" anchorCtr="0">
                <a:noAutofit/>
              </a:bodyPr>
              <a:lstStyle/>
              <a:p>
                <a:pPr>
                  <a:buSzPts val="400"/>
                </a:pPr>
                <a:r>
                  <a:rPr lang="en-GB" sz="1600"/>
                  <a:t>High</a:t>
                </a:r>
                <a:endParaRPr sz="1600"/>
              </a:p>
            </p:txBody>
          </p:sp>
          <p:sp>
            <p:nvSpPr>
              <p:cNvPr id="118" name="Google Shape;118;p14"/>
              <p:cNvSpPr txBox="1"/>
              <p:nvPr/>
            </p:nvSpPr>
            <p:spPr>
              <a:xfrm>
                <a:off x="5574431" y="1554908"/>
                <a:ext cx="300600" cy="153900"/>
              </a:xfrm>
              <a:prstGeom prst="rect">
                <a:avLst/>
              </a:prstGeom>
              <a:noFill/>
              <a:ln>
                <a:noFill/>
              </a:ln>
            </p:spPr>
            <p:txBody>
              <a:bodyPr spcFirstLastPara="1" wrap="square" lIns="91425" tIns="45700" rIns="91425" bIns="45700" anchor="t" anchorCtr="0">
                <a:noAutofit/>
              </a:bodyPr>
              <a:lstStyle/>
              <a:p>
                <a:pPr>
                  <a:buSzPts val="400"/>
                </a:pPr>
                <a:r>
                  <a:rPr lang="en-GB" sz="1600"/>
                  <a:t>Low</a:t>
                </a:r>
                <a:endParaRPr sz="1600"/>
              </a:p>
            </p:txBody>
          </p:sp>
        </p:grpSp>
        <p:sp>
          <p:nvSpPr>
            <p:cNvPr id="119" name="Google Shape;119;p14"/>
            <p:cNvSpPr txBox="1"/>
            <p:nvPr/>
          </p:nvSpPr>
          <p:spPr>
            <a:xfrm>
              <a:off x="9634594" y="3750471"/>
              <a:ext cx="1135200" cy="267600"/>
            </a:xfrm>
            <a:prstGeom prst="rect">
              <a:avLst/>
            </a:prstGeom>
            <a:noFill/>
            <a:ln>
              <a:noFill/>
            </a:ln>
          </p:spPr>
          <p:txBody>
            <a:bodyPr spcFirstLastPara="1" wrap="square" lIns="91425" tIns="45700" rIns="91425" bIns="45700" anchor="t" anchorCtr="0">
              <a:noAutofit/>
            </a:bodyPr>
            <a:lstStyle/>
            <a:p>
              <a:r>
                <a:rPr lang="en-GB">
                  <a:solidFill>
                    <a:schemeClr val="lt2"/>
                  </a:solidFill>
                </a:rPr>
                <a:t>INV High</a:t>
              </a:r>
              <a:endParaRPr>
                <a:solidFill>
                  <a:schemeClr val="lt2"/>
                </a:solidFill>
              </a:endParaRPr>
            </a:p>
          </p:txBody>
        </p:sp>
        <p:sp>
          <p:nvSpPr>
            <p:cNvPr id="120" name="Google Shape;120;p14"/>
            <p:cNvSpPr txBox="1"/>
            <p:nvPr/>
          </p:nvSpPr>
          <p:spPr>
            <a:xfrm>
              <a:off x="10618119" y="3730825"/>
              <a:ext cx="1135200" cy="306900"/>
            </a:xfrm>
            <a:prstGeom prst="rect">
              <a:avLst/>
            </a:prstGeom>
            <a:noFill/>
            <a:ln>
              <a:noFill/>
            </a:ln>
          </p:spPr>
          <p:txBody>
            <a:bodyPr spcFirstLastPara="1" wrap="square" lIns="91425" tIns="45700" rIns="91425" bIns="45700" anchor="t" anchorCtr="0">
              <a:noAutofit/>
            </a:bodyPr>
            <a:lstStyle/>
            <a:p>
              <a:r>
                <a:rPr lang="en-GB">
                  <a:solidFill>
                    <a:schemeClr val="lt2"/>
                  </a:solidFill>
                </a:rPr>
                <a:t>INV Low</a:t>
              </a:r>
              <a:endParaRPr>
                <a:solidFill>
                  <a:schemeClr val="lt2"/>
                </a:solidFill>
              </a:endParaRPr>
            </a:p>
          </p:txBody>
        </p:sp>
        <p:grpSp>
          <p:nvGrpSpPr>
            <p:cNvPr id="121" name="Google Shape;121;p14"/>
            <p:cNvGrpSpPr/>
            <p:nvPr/>
          </p:nvGrpSpPr>
          <p:grpSpPr>
            <a:xfrm>
              <a:off x="9302746" y="7680997"/>
              <a:ext cx="2813271" cy="1981655"/>
              <a:chOff x="4537208" y="2744076"/>
              <a:chExt cx="970227" cy="616800"/>
            </a:xfrm>
          </p:grpSpPr>
          <p:sp>
            <p:nvSpPr>
              <p:cNvPr id="122" name="Google Shape;122;p14"/>
              <p:cNvSpPr/>
              <p:nvPr/>
            </p:nvSpPr>
            <p:spPr>
              <a:xfrm>
                <a:off x="4700927" y="2793289"/>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3" name="Google Shape;123;p14"/>
              <p:cNvSpPr/>
              <p:nvPr/>
            </p:nvSpPr>
            <p:spPr>
              <a:xfrm>
                <a:off x="4700927" y="2858882"/>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4" name="Google Shape;124;p14"/>
              <p:cNvSpPr/>
              <p:nvPr/>
            </p:nvSpPr>
            <p:spPr>
              <a:xfrm>
                <a:off x="4701747" y="2929882"/>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nvGrpSpPr>
              <p:cNvPr id="125" name="Google Shape;125;p14"/>
              <p:cNvGrpSpPr/>
              <p:nvPr/>
            </p:nvGrpSpPr>
            <p:grpSpPr>
              <a:xfrm>
                <a:off x="4700927" y="3002728"/>
                <a:ext cx="36820" cy="172593"/>
                <a:chOff x="4853327" y="2945689"/>
                <a:chExt cx="36820" cy="172593"/>
              </a:xfrm>
            </p:grpSpPr>
            <p:sp>
              <p:nvSpPr>
                <p:cNvPr id="126" name="Google Shape;126;p14"/>
                <p:cNvSpPr/>
                <p:nvPr/>
              </p:nvSpPr>
              <p:spPr>
                <a:xfrm>
                  <a:off x="4853327" y="2945689"/>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7" name="Google Shape;127;p14"/>
                <p:cNvSpPr/>
                <p:nvPr/>
              </p:nvSpPr>
              <p:spPr>
                <a:xfrm>
                  <a:off x="4853327" y="3011282"/>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8" name="Google Shape;128;p14"/>
                <p:cNvSpPr/>
                <p:nvPr/>
              </p:nvSpPr>
              <p:spPr>
                <a:xfrm>
                  <a:off x="4854147" y="3082282"/>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29" name="Google Shape;129;p14"/>
              <p:cNvGrpSpPr/>
              <p:nvPr/>
            </p:nvGrpSpPr>
            <p:grpSpPr>
              <a:xfrm>
                <a:off x="4700927" y="3208265"/>
                <a:ext cx="36000" cy="101593"/>
                <a:chOff x="4853327" y="2945689"/>
                <a:chExt cx="36000" cy="101593"/>
              </a:xfrm>
            </p:grpSpPr>
            <p:sp>
              <p:nvSpPr>
                <p:cNvPr id="130" name="Google Shape;130;p14"/>
                <p:cNvSpPr/>
                <p:nvPr/>
              </p:nvSpPr>
              <p:spPr>
                <a:xfrm>
                  <a:off x="4853327" y="2945689"/>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1" name="Google Shape;131;p14"/>
                <p:cNvSpPr/>
                <p:nvPr/>
              </p:nvSpPr>
              <p:spPr>
                <a:xfrm>
                  <a:off x="4853327" y="3011282"/>
                  <a:ext cx="36000" cy="36000"/>
                </a:xfrm>
                <a:prstGeom prst="rect">
                  <a:avLst/>
                </a:prstGeom>
                <a:solidFill>
                  <a:srgbClr val="DA3D3E"/>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32" name="Google Shape;132;p14"/>
              <p:cNvSpPr/>
              <p:nvPr/>
            </p:nvSpPr>
            <p:spPr>
              <a:xfrm>
                <a:off x="5275264" y="2794308"/>
                <a:ext cx="36000" cy="36000"/>
              </a:xfrm>
              <a:prstGeom prst="rect">
                <a:avLst/>
              </a:prstGeom>
              <a:solidFill>
                <a:srgbClr val="FF8C27"/>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3" name="Google Shape;133;p14"/>
              <p:cNvSpPr/>
              <p:nvPr/>
            </p:nvSpPr>
            <p:spPr>
              <a:xfrm>
                <a:off x="5276084" y="2865308"/>
                <a:ext cx="36000" cy="36000"/>
              </a:xfrm>
              <a:prstGeom prst="rect">
                <a:avLst/>
              </a:prstGeom>
              <a:solidFill>
                <a:srgbClr val="FBE4D4"/>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nvGrpSpPr>
              <p:cNvPr id="134" name="Google Shape;134;p14"/>
              <p:cNvGrpSpPr/>
              <p:nvPr/>
            </p:nvGrpSpPr>
            <p:grpSpPr>
              <a:xfrm>
                <a:off x="5275264" y="2938154"/>
                <a:ext cx="36820" cy="172593"/>
                <a:chOff x="4853327" y="2945689"/>
                <a:chExt cx="36820" cy="172593"/>
              </a:xfrm>
            </p:grpSpPr>
            <p:sp>
              <p:nvSpPr>
                <p:cNvPr id="135" name="Google Shape;135;p14"/>
                <p:cNvSpPr/>
                <p:nvPr/>
              </p:nvSpPr>
              <p:spPr>
                <a:xfrm>
                  <a:off x="4853327" y="2945689"/>
                  <a:ext cx="36000" cy="36000"/>
                </a:xfrm>
                <a:prstGeom prst="rect">
                  <a:avLst/>
                </a:prstGeom>
                <a:solidFill>
                  <a:srgbClr val="3585B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6" name="Google Shape;136;p14"/>
                <p:cNvSpPr/>
                <p:nvPr/>
              </p:nvSpPr>
              <p:spPr>
                <a:xfrm>
                  <a:off x="4853327" y="3011282"/>
                  <a:ext cx="36000" cy="36000"/>
                </a:xfrm>
                <a:prstGeom prst="rect">
                  <a:avLst/>
                </a:prstGeom>
                <a:solidFill>
                  <a:srgbClr val="3585BC"/>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7" name="Google Shape;137;p14"/>
                <p:cNvSpPr/>
                <p:nvPr/>
              </p:nvSpPr>
              <p:spPr>
                <a:xfrm>
                  <a:off x="4854147" y="3082282"/>
                  <a:ext cx="36000" cy="36000"/>
                </a:xfrm>
                <a:prstGeom prst="rect">
                  <a:avLst/>
                </a:prstGeom>
                <a:solidFill>
                  <a:srgbClr val="FF8C27"/>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38" name="Google Shape;138;p14"/>
              <p:cNvGrpSpPr/>
              <p:nvPr/>
            </p:nvGrpSpPr>
            <p:grpSpPr>
              <a:xfrm>
                <a:off x="5271774" y="3139494"/>
                <a:ext cx="36820" cy="172593"/>
                <a:chOff x="4853327" y="2945689"/>
                <a:chExt cx="36820" cy="172593"/>
              </a:xfrm>
            </p:grpSpPr>
            <p:sp>
              <p:nvSpPr>
                <p:cNvPr id="139" name="Google Shape;139;p14"/>
                <p:cNvSpPr/>
                <p:nvPr/>
              </p:nvSpPr>
              <p:spPr>
                <a:xfrm>
                  <a:off x="4853327" y="2945689"/>
                  <a:ext cx="36000" cy="36000"/>
                </a:xfrm>
                <a:prstGeom prst="rect">
                  <a:avLst/>
                </a:prstGeom>
                <a:solidFill>
                  <a:srgbClr val="A3E296"/>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40" name="Google Shape;140;p14"/>
                <p:cNvSpPr/>
                <p:nvPr/>
              </p:nvSpPr>
              <p:spPr>
                <a:xfrm>
                  <a:off x="4853327" y="3011282"/>
                  <a:ext cx="36000" cy="36000"/>
                </a:xfrm>
                <a:prstGeom prst="rect">
                  <a:avLst/>
                </a:prstGeom>
                <a:solidFill>
                  <a:srgbClr val="A3E296"/>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41" name="Google Shape;141;p14"/>
                <p:cNvSpPr/>
                <p:nvPr/>
              </p:nvSpPr>
              <p:spPr>
                <a:xfrm>
                  <a:off x="4854147" y="3082282"/>
                  <a:ext cx="36000" cy="36000"/>
                </a:xfrm>
                <a:prstGeom prst="rect">
                  <a:avLst/>
                </a:prstGeom>
                <a:solidFill>
                  <a:srgbClr val="A3E296"/>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cxnSp>
            <p:nvCxnSpPr>
              <p:cNvPr id="142" name="Google Shape;142;p14"/>
              <p:cNvCxnSpPr>
                <a:stCxn id="139" idx="1"/>
              </p:cNvCxnSpPr>
              <p:nvPr/>
            </p:nvCxnSpPr>
            <p:spPr>
              <a:xfrm rot="10800000">
                <a:off x="4736874" y="2798394"/>
                <a:ext cx="534900" cy="359100"/>
              </a:xfrm>
              <a:prstGeom prst="curvedConnector3">
                <a:avLst>
                  <a:gd name="adj1" fmla="val 50000"/>
                </a:avLst>
              </a:prstGeom>
              <a:noFill/>
              <a:ln w="9525" cap="flat" cmpd="sng">
                <a:solidFill>
                  <a:srgbClr val="A3E296"/>
                </a:solidFill>
                <a:prstDash val="solid"/>
                <a:miter lim="800000"/>
                <a:headEnd type="none" w="sm" len="sm"/>
                <a:tailEnd type="none" w="sm" len="sm"/>
              </a:ln>
            </p:spPr>
          </p:cxnSp>
          <p:cxnSp>
            <p:nvCxnSpPr>
              <p:cNvPr id="143" name="Google Shape;143;p14"/>
              <p:cNvCxnSpPr/>
              <p:nvPr/>
            </p:nvCxnSpPr>
            <p:spPr>
              <a:xfrm rot="10800000">
                <a:off x="4741920" y="3074759"/>
                <a:ext cx="527700" cy="143100"/>
              </a:xfrm>
              <a:prstGeom prst="curvedConnector3">
                <a:avLst>
                  <a:gd name="adj1" fmla="val 50000"/>
                </a:avLst>
              </a:prstGeom>
              <a:noFill/>
              <a:ln w="9525" cap="flat" cmpd="sng">
                <a:solidFill>
                  <a:srgbClr val="A3E296"/>
                </a:solidFill>
                <a:prstDash val="solid"/>
                <a:miter lim="800000"/>
                <a:headEnd type="none" w="sm" len="sm"/>
                <a:tailEnd type="none" w="sm" len="sm"/>
              </a:ln>
            </p:spPr>
          </p:cxnSp>
          <p:cxnSp>
            <p:nvCxnSpPr>
              <p:cNvPr id="144" name="Google Shape;144;p14"/>
              <p:cNvCxnSpPr>
                <a:endCxn id="130" idx="3"/>
              </p:cNvCxnSpPr>
              <p:nvPr/>
            </p:nvCxnSpPr>
            <p:spPr>
              <a:xfrm rot="10800000">
                <a:off x="4736927" y="3226265"/>
                <a:ext cx="536700" cy="60000"/>
              </a:xfrm>
              <a:prstGeom prst="curvedConnector3">
                <a:avLst>
                  <a:gd name="adj1" fmla="val 50000"/>
                </a:avLst>
              </a:prstGeom>
              <a:noFill/>
              <a:ln w="9525" cap="flat" cmpd="sng">
                <a:solidFill>
                  <a:srgbClr val="A3E296"/>
                </a:solidFill>
                <a:prstDash val="solid"/>
                <a:miter lim="800000"/>
                <a:headEnd type="none" w="sm" len="sm"/>
                <a:tailEnd type="none" w="sm" len="sm"/>
              </a:ln>
            </p:spPr>
          </p:cxnSp>
          <p:cxnSp>
            <p:nvCxnSpPr>
              <p:cNvPr id="145" name="Google Shape;145;p14"/>
              <p:cNvCxnSpPr>
                <a:stCxn id="132" idx="1"/>
              </p:cNvCxnSpPr>
              <p:nvPr/>
            </p:nvCxnSpPr>
            <p:spPr>
              <a:xfrm flipH="1">
                <a:off x="4734664" y="2812308"/>
                <a:ext cx="540600" cy="53100"/>
              </a:xfrm>
              <a:prstGeom prst="curvedConnector3">
                <a:avLst>
                  <a:gd name="adj1" fmla="val 50000"/>
                </a:avLst>
              </a:prstGeom>
              <a:noFill/>
              <a:ln w="9525" cap="flat" cmpd="sng">
                <a:solidFill>
                  <a:srgbClr val="FF8C27"/>
                </a:solidFill>
                <a:prstDash val="solid"/>
                <a:miter lim="800000"/>
                <a:headEnd type="none" w="sm" len="sm"/>
                <a:tailEnd type="none" w="sm" len="sm"/>
              </a:ln>
            </p:spPr>
          </p:cxnSp>
          <p:cxnSp>
            <p:nvCxnSpPr>
              <p:cNvPr id="146" name="Google Shape;146;p14"/>
              <p:cNvCxnSpPr>
                <a:stCxn id="133" idx="1"/>
                <a:endCxn id="126" idx="3"/>
              </p:cNvCxnSpPr>
              <p:nvPr/>
            </p:nvCxnSpPr>
            <p:spPr>
              <a:xfrm flipH="1">
                <a:off x="4736984" y="2883308"/>
                <a:ext cx="539100" cy="137400"/>
              </a:xfrm>
              <a:prstGeom prst="curvedConnector3">
                <a:avLst>
                  <a:gd name="adj1" fmla="val 50005"/>
                </a:avLst>
              </a:prstGeom>
              <a:noFill/>
              <a:ln w="9525" cap="flat" cmpd="sng">
                <a:solidFill>
                  <a:srgbClr val="FDDBE0"/>
                </a:solidFill>
                <a:prstDash val="solid"/>
                <a:miter lim="800000"/>
                <a:headEnd type="none" w="sm" len="sm"/>
                <a:tailEnd type="none" w="sm" len="sm"/>
              </a:ln>
            </p:spPr>
          </p:cxnSp>
          <p:cxnSp>
            <p:nvCxnSpPr>
              <p:cNvPr id="147" name="Google Shape;147;p14"/>
              <p:cNvCxnSpPr>
                <a:stCxn id="136" idx="1"/>
                <a:endCxn id="131" idx="3"/>
              </p:cNvCxnSpPr>
              <p:nvPr/>
            </p:nvCxnSpPr>
            <p:spPr>
              <a:xfrm flipH="1">
                <a:off x="4737064" y="3021747"/>
                <a:ext cx="538200" cy="270000"/>
              </a:xfrm>
              <a:prstGeom prst="curvedConnector3">
                <a:avLst>
                  <a:gd name="adj1" fmla="val 50013"/>
                </a:avLst>
              </a:prstGeom>
              <a:noFill/>
              <a:ln w="9525" cap="flat" cmpd="sng">
                <a:solidFill>
                  <a:srgbClr val="4472C4"/>
                </a:solidFill>
                <a:prstDash val="solid"/>
                <a:miter lim="800000"/>
                <a:headEnd type="none" w="sm" len="sm"/>
                <a:tailEnd type="none" w="sm" len="sm"/>
              </a:ln>
            </p:spPr>
          </p:cxnSp>
          <p:cxnSp>
            <p:nvCxnSpPr>
              <p:cNvPr id="148" name="Google Shape;148;p14"/>
              <p:cNvCxnSpPr>
                <a:endCxn id="128" idx="3"/>
              </p:cNvCxnSpPr>
              <p:nvPr/>
            </p:nvCxnSpPr>
            <p:spPr>
              <a:xfrm flipH="1">
                <a:off x="4737747" y="2952121"/>
                <a:ext cx="541800" cy="205200"/>
              </a:xfrm>
              <a:prstGeom prst="curvedConnector3">
                <a:avLst>
                  <a:gd name="adj1" fmla="val 50000"/>
                </a:avLst>
              </a:prstGeom>
              <a:noFill/>
              <a:ln w="9525" cap="flat" cmpd="sng">
                <a:solidFill>
                  <a:srgbClr val="4472C4"/>
                </a:solidFill>
                <a:prstDash val="solid"/>
                <a:miter lim="800000"/>
                <a:headEnd type="none" w="sm" len="sm"/>
                <a:tailEnd type="none" w="sm" len="sm"/>
              </a:ln>
            </p:spPr>
          </p:cxnSp>
          <p:cxnSp>
            <p:nvCxnSpPr>
              <p:cNvPr id="149" name="Google Shape;149;p14"/>
              <p:cNvCxnSpPr>
                <a:endCxn id="124" idx="3"/>
              </p:cNvCxnSpPr>
              <p:nvPr/>
            </p:nvCxnSpPr>
            <p:spPr>
              <a:xfrm rot="10800000">
                <a:off x="4737747" y="2947882"/>
                <a:ext cx="537600" cy="144000"/>
              </a:xfrm>
              <a:prstGeom prst="curvedConnector3">
                <a:avLst>
                  <a:gd name="adj1" fmla="val 50000"/>
                </a:avLst>
              </a:prstGeom>
              <a:noFill/>
              <a:ln w="9525" cap="flat" cmpd="sng">
                <a:solidFill>
                  <a:srgbClr val="FF8C27"/>
                </a:solidFill>
                <a:prstDash val="solid"/>
                <a:miter lim="800000"/>
                <a:headEnd type="none" w="sm" len="sm"/>
                <a:tailEnd type="none" w="sm" len="sm"/>
              </a:ln>
            </p:spPr>
          </p:cxnSp>
          <p:cxnSp>
            <p:nvCxnSpPr>
              <p:cNvPr id="150" name="Google Shape;150;p14"/>
              <p:cNvCxnSpPr>
                <a:endCxn id="123" idx="3"/>
              </p:cNvCxnSpPr>
              <p:nvPr/>
            </p:nvCxnSpPr>
            <p:spPr>
              <a:xfrm rot="10800000">
                <a:off x="4736927" y="2876882"/>
                <a:ext cx="534600" cy="211200"/>
              </a:xfrm>
              <a:prstGeom prst="curvedConnector3">
                <a:avLst>
                  <a:gd name="adj1" fmla="val 50000"/>
                </a:avLst>
              </a:prstGeom>
              <a:noFill/>
              <a:ln w="9525" cap="flat" cmpd="sng">
                <a:solidFill>
                  <a:srgbClr val="FF8C27"/>
                </a:solidFill>
                <a:prstDash val="solid"/>
                <a:miter lim="800000"/>
                <a:headEnd type="none" w="sm" len="sm"/>
                <a:tailEnd type="none" w="sm" len="sm"/>
              </a:ln>
            </p:spPr>
          </p:cxnSp>
          <p:sp>
            <p:nvSpPr>
              <p:cNvPr id="151" name="Google Shape;151;p14"/>
              <p:cNvSpPr txBox="1"/>
              <p:nvPr/>
            </p:nvSpPr>
            <p:spPr>
              <a:xfrm rot="-5400000">
                <a:off x="4515908" y="2969439"/>
                <a:ext cx="227400" cy="184800"/>
              </a:xfrm>
              <a:prstGeom prst="rect">
                <a:avLst/>
              </a:prstGeom>
              <a:noFill/>
              <a:ln>
                <a:noFill/>
              </a:ln>
            </p:spPr>
            <p:txBody>
              <a:bodyPr spcFirstLastPara="1" wrap="square" lIns="91425" tIns="45700" rIns="91425" bIns="45700" anchor="t" anchorCtr="0">
                <a:noAutofit/>
              </a:bodyPr>
              <a:lstStyle/>
              <a:p>
                <a:r>
                  <a:rPr lang="en-GB" sz="1600"/>
                  <a:t>MRs</a:t>
                </a:r>
                <a:endParaRPr sz="1600"/>
              </a:p>
            </p:txBody>
          </p:sp>
          <p:sp>
            <p:nvSpPr>
              <p:cNvPr id="152" name="Google Shape;152;p14"/>
              <p:cNvSpPr txBox="1"/>
              <p:nvPr/>
            </p:nvSpPr>
            <p:spPr>
              <a:xfrm rot="-5400000">
                <a:off x="5106635" y="2960076"/>
                <a:ext cx="616800" cy="184800"/>
              </a:xfrm>
              <a:prstGeom prst="rect">
                <a:avLst/>
              </a:prstGeom>
              <a:noFill/>
              <a:ln>
                <a:noFill/>
              </a:ln>
            </p:spPr>
            <p:txBody>
              <a:bodyPr spcFirstLastPara="1" wrap="square" lIns="91425" tIns="45700" rIns="91425" bIns="45700" anchor="t" anchorCtr="0">
                <a:noAutofit/>
              </a:bodyPr>
              <a:lstStyle/>
              <a:p>
                <a:r>
                  <a:rPr lang="en-GB" sz="1600"/>
                  <a:t>Enriched pathways</a:t>
                </a:r>
                <a:endParaRPr sz="1600"/>
              </a:p>
            </p:txBody>
          </p:sp>
        </p:grpSp>
        <p:sp>
          <p:nvSpPr>
            <p:cNvPr id="153" name="Google Shape;153;p14"/>
            <p:cNvSpPr/>
            <p:nvPr/>
          </p:nvSpPr>
          <p:spPr>
            <a:xfrm>
              <a:off x="1631591" y="5605987"/>
              <a:ext cx="2882700" cy="4334100"/>
            </a:xfrm>
            <a:prstGeom prst="rect">
              <a:avLst/>
            </a:prstGeom>
            <a:solidFill>
              <a:srgbClr val="FFFFFF"/>
            </a:solidFill>
            <a:ln w="12700" cap="flat" cmpd="sng">
              <a:solidFill>
                <a:srgbClr val="7F7F7F"/>
              </a:solidFill>
              <a:prstDash val="solid"/>
              <a:miter lim="800000"/>
              <a:headEnd type="none" w="sm" len="sm"/>
              <a:tailEnd type="none" w="sm" len="sm"/>
            </a:ln>
          </p:spPr>
          <p:txBody>
            <a:bodyPr spcFirstLastPara="1" wrap="square" lIns="91425" tIns="45700" rIns="91425" bIns="45700" anchor="t" anchorCtr="0">
              <a:noAutofit/>
            </a:bodyPr>
            <a:lstStyle/>
            <a:p>
              <a:pPr algn="ctr"/>
              <a:r>
                <a:rPr lang="en-GB" sz="1600"/>
                <a:t>INV Classification</a:t>
              </a:r>
              <a:endParaRPr sz="1600"/>
            </a:p>
          </p:txBody>
        </p:sp>
        <p:sp>
          <p:nvSpPr>
            <p:cNvPr id="154" name="Google Shape;154;p14"/>
            <p:cNvSpPr txBox="1"/>
            <p:nvPr/>
          </p:nvSpPr>
          <p:spPr>
            <a:xfrm>
              <a:off x="1801327" y="6170196"/>
              <a:ext cx="1135200" cy="476100"/>
            </a:xfrm>
            <a:prstGeom prst="rect">
              <a:avLst/>
            </a:prstGeom>
            <a:noFill/>
            <a:ln>
              <a:noFill/>
            </a:ln>
          </p:spPr>
          <p:txBody>
            <a:bodyPr spcFirstLastPara="1" wrap="square" lIns="91425" tIns="45700" rIns="91425" bIns="45700" anchor="t" anchorCtr="0">
              <a:noAutofit/>
            </a:bodyPr>
            <a:lstStyle/>
            <a:p>
              <a:r>
                <a:rPr lang="en-GB" sz="1600"/>
                <a:t>INV Low</a:t>
              </a:r>
              <a:endParaRPr sz="1600"/>
            </a:p>
          </p:txBody>
        </p:sp>
        <p:sp>
          <p:nvSpPr>
            <p:cNvPr id="155" name="Google Shape;155;p14"/>
            <p:cNvSpPr txBox="1"/>
            <p:nvPr/>
          </p:nvSpPr>
          <p:spPr>
            <a:xfrm>
              <a:off x="3379751" y="6169395"/>
              <a:ext cx="1135200" cy="476100"/>
            </a:xfrm>
            <a:prstGeom prst="rect">
              <a:avLst/>
            </a:prstGeom>
            <a:noFill/>
            <a:ln>
              <a:noFill/>
            </a:ln>
          </p:spPr>
          <p:txBody>
            <a:bodyPr spcFirstLastPara="1" wrap="square" lIns="91425" tIns="45700" rIns="91425" bIns="45700" anchor="t" anchorCtr="0">
              <a:noAutofit/>
            </a:bodyPr>
            <a:lstStyle/>
            <a:p>
              <a:r>
                <a:rPr lang="en-GB" sz="1600"/>
                <a:t>INV High</a:t>
              </a:r>
              <a:endParaRPr sz="1600"/>
            </a:p>
          </p:txBody>
        </p:sp>
        <p:sp>
          <p:nvSpPr>
            <p:cNvPr id="156" name="Google Shape;156;p14"/>
            <p:cNvSpPr txBox="1"/>
            <p:nvPr/>
          </p:nvSpPr>
          <p:spPr>
            <a:xfrm rot="-5400000">
              <a:off x="1439794" y="8724875"/>
              <a:ext cx="1276200" cy="345900"/>
            </a:xfrm>
            <a:prstGeom prst="rect">
              <a:avLst/>
            </a:prstGeom>
            <a:noFill/>
            <a:ln>
              <a:noFill/>
            </a:ln>
          </p:spPr>
          <p:txBody>
            <a:bodyPr spcFirstLastPara="1" wrap="square" lIns="91425" tIns="45700" rIns="91425" bIns="45700" anchor="t" anchorCtr="0">
              <a:noAutofit/>
            </a:bodyPr>
            <a:lstStyle/>
            <a:p>
              <a:r>
                <a:rPr lang="en-GB" sz="1600"/>
                <a:t>INV Genes</a:t>
              </a:r>
              <a:endParaRPr sz="1600"/>
            </a:p>
          </p:txBody>
        </p:sp>
        <p:sp>
          <p:nvSpPr>
            <p:cNvPr id="157" name="Google Shape;157;p14"/>
            <p:cNvSpPr txBox="1"/>
            <p:nvPr/>
          </p:nvSpPr>
          <p:spPr>
            <a:xfrm>
              <a:off x="2469594" y="9619528"/>
              <a:ext cx="1358700" cy="260400"/>
            </a:xfrm>
            <a:prstGeom prst="rect">
              <a:avLst/>
            </a:prstGeom>
            <a:noFill/>
            <a:ln>
              <a:noFill/>
            </a:ln>
          </p:spPr>
          <p:txBody>
            <a:bodyPr spcFirstLastPara="1" wrap="square" lIns="91425" tIns="45700" rIns="91425" bIns="45700" anchor="t" anchorCtr="0">
              <a:noAutofit/>
            </a:bodyPr>
            <a:lstStyle/>
            <a:p>
              <a:r>
                <a:rPr lang="en-GB" sz="1600"/>
                <a:t>Samples</a:t>
              </a:r>
              <a:endParaRPr sz="1600"/>
            </a:p>
          </p:txBody>
        </p:sp>
        <p:sp>
          <p:nvSpPr>
            <p:cNvPr id="158" name="Google Shape;158;p14"/>
            <p:cNvSpPr/>
            <p:nvPr/>
          </p:nvSpPr>
          <p:spPr>
            <a:xfrm rot="-6075670">
              <a:off x="2255578" y="7859272"/>
              <a:ext cx="276524" cy="119221"/>
            </a:xfrm>
            <a:prstGeom prst="rightArrow">
              <a:avLst>
                <a:gd name="adj1" fmla="val 50000"/>
                <a:gd name="adj2" fmla="val 50000"/>
              </a:avLst>
            </a:prstGeom>
            <a:solidFill>
              <a:srgbClr val="0000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59" name="Google Shape;159;p14"/>
            <p:cNvSpPr/>
            <p:nvPr/>
          </p:nvSpPr>
          <p:spPr>
            <a:xfrm rot="-4634892">
              <a:off x="3566725" y="7857768"/>
              <a:ext cx="275905" cy="119819"/>
            </a:xfrm>
            <a:prstGeom prst="rightArrow">
              <a:avLst>
                <a:gd name="adj1" fmla="val 50000"/>
                <a:gd name="adj2" fmla="val 50000"/>
              </a:avLst>
            </a:prstGeom>
            <a:solidFill>
              <a:srgbClr val="FF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0" name="Google Shape;160;p14"/>
            <p:cNvSpPr txBox="1"/>
            <p:nvPr/>
          </p:nvSpPr>
          <p:spPr>
            <a:xfrm>
              <a:off x="3813636" y="8528514"/>
              <a:ext cx="635700" cy="396600"/>
            </a:xfrm>
            <a:prstGeom prst="rect">
              <a:avLst/>
            </a:prstGeom>
            <a:noFill/>
            <a:ln>
              <a:noFill/>
            </a:ln>
          </p:spPr>
          <p:txBody>
            <a:bodyPr spcFirstLastPara="1" wrap="square" lIns="91425" tIns="45700" rIns="91425" bIns="45700" anchor="t" anchorCtr="0">
              <a:noAutofit/>
            </a:bodyPr>
            <a:lstStyle/>
            <a:p>
              <a:pPr>
                <a:buSzPts val="400"/>
              </a:pPr>
              <a:endParaRPr/>
            </a:p>
          </p:txBody>
        </p:sp>
        <p:pic>
          <p:nvPicPr>
            <p:cNvPr id="161" name="Google Shape;161;p14"/>
            <p:cNvPicPr preferRelativeResize="0"/>
            <p:nvPr/>
          </p:nvPicPr>
          <p:blipFill rotWithShape="1">
            <a:blip r:embed="rId3">
              <a:alphaModFix/>
            </a:blip>
            <a:srcRect/>
            <a:stretch/>
          </p:blipFill>
          <p:spPr>
            <a:xfrm>
              <a:off x="9558384" y="3994826"/>
              <a:ext cx="2016325" cy="1568425"/>
            </a:xfrm>
            <a:prstGeom prst="rect">
              <a:avLst/>
            </a:prstGeom>
            <a:noFill/>
            <a:ln>
              <a:noFill/>
            </a:ln>
          </p:spPr>
        </p:pic>
        <p:sp>
          <p:nvSpPr>
            <p:cNvPr id="162" name="Google Shape;162;p14"/>
            <p:cNvSpPr txBox="1"/>
            <p:nvPr/>
          </p:nvSpPr>
          <p:spPr>
            <a:xfrm>
              <a:off x="3440170" y="2552050"/>
              <a:ext cx="1584000" cy="886800"/>
            </a:xfrm>
            <a:prstGeom prst="rect">
              <a:avLst/>
            </a:prstGeom>
            <a:noFill/>
            <a:ln>
              <a:noFill/>
            </a:ln>
          </p:spPr>
          <p:txBody>
            <a:bodyPr spcFirstLastPara="1" wrap="square" lIns="91425" tIns="45700" rIns="91425" bIns="45700" anchor="t" anchorCtr="0">
              <a:noAutofit/>
            </a:bodyPr>
            <a:lstStyle/>
            <a:p>
              <a:r>
                <a:rPr lang="en-GB" sz="1600" dirty="0" err="1"/>
                <a:t>RNASeq</a:t>
              </a:r>
              <a:r>
                <a:rPr lang="en-GB" sz="1600" dirty="0"/>
                <a:t> data</a:t>
              </a:r>
              <a:endParaRPr sz="1600" dirty="0"/>
            </a:p>
            <a:p>
              <a:r>
                <a:rPr lang="en-GB" sz="1600" dirty="0"/>
                <a:t>- 10 cancers</a:t>
              </a:r>
              <a:endParaRPr sz="1600" dirty="0"/>
            </a:p>
            <a:p>
              <a:r>
                <a:rPr lang="en-GB" sz="1600" dirty="0"/>
                <a:t>- 2200 patients</a:t>
              </a:r>
              <a:endParaRPr sz="1600" dirty="0"/>
            </a:p>
          </p:txBody>
        </p:sp>
        <p:sp>
          <p:nvSpPr>
            <p:cNvPr id="163" name="Google Shape;163;p14"/>
            <p:cNvSpPr/>
            <p:nvPr/>
          </p:nvSpPr>
          <p:spPr>
            <a:xfrm>
              <a:off x="10459993" y="6132857"/>
              <a:ext cx="384600" cy="421800"/>
            </a:xfrm>
            <a:prstGeom prst="downArrow">
              <a:avLst>
                <a:gd name="adj1" fmla="val 24194"/>
                <a:gd name="adj2" fmla="val 46774"/>
              </a:avLst>
            </a:prstGeom>
            <a:solidFill>
              <a:srgbClr val="48A85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4" name="Google Shape;164;p14"/>
            <p:cNvSpPr txBox="1"/>
            <p:nvPr/>
          </p:nvSpPr>
          <p:spPr>
            <a:xfrm>
              <a:off x="10131047" y="5546101"/>
              <a:ext cx="1358700" cy="451500"/>
            </a:xfrm>
            <a:prstGeom prst="rect">
              <a:avLst/>
            </a:prstGeom>
            <a:noFill/>
            <a:ln>
              <a:noFill/>
            </a:ln>
          </p:spPr>
          <p:txBody>
            <a:bodyPr spcFirstLastPara="1" wrap="square" lIns="91425" tIns="45700" rIns="91425" bIns="45700" anchor="t" anchorCtr="0">
              <a:noAutofit/>
            </a:bodyPr>
            <a:lstStyle/>
            <a:p>
              <a:r>
                <a:rPr lang="en-GB" sz="1600"/>
                <a:t>Samples</a:t>
              </a:r>
              <a:endParaRPr sz="1600"/>
            </a:p>
          </p:txBody>
        </p:sp>
        <p:grpSp>
          <p:nvGrpSpPr>
            <p:cNvPr id="165" name="Google Shape;165;p14"/>
            <p:cNvGrpSpPr/>
            <p:nvPr/>
          </p:nvGrpSpPr>
          <p:grpSpPr>
            <a:xfrm>
              <a:off x="3895759" y="6509947"/>
              <a:ext cx="174491" cy="350234"/>
              <a:chOff x="325700" y="5533609"/>
              <a:chExt cx="290430" cy="350234"/>
            </a:xfrm>
          </p:grpSpPr>
          <p:sp>
            <p:nvSpPr>
              <p:cNvPr id="166" name="Google Shape;166;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7" name="Google Shape;167;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68" name="Google Shape;168;p14"/>
            <p:cNvGrpSpPr/>
            <p:nvPr/>
          </p:nvGrpSpPr>
          <p:grpSpPr>
            <a:xfrm>
              <a:off x="4274879" y="7098658"/>
              <a:ext cx="174462" cy="267614"/>
              <a:chOff x="325700" y="5533609"/>
              <a:chExt cx="290430" cy="350234"/>
            </a:xfrm>
          </p:grpSpPr>
          <p:sp>
            <p:nvSpPr>
              <p:cNvPr id="169" name="Google Shape;169;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70" name="Google Shape;170;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71" name="Google Shape;171;p14"/>
            <p:cNvGrpSpPr/>
            <p:nvPr/>
          </p:nvGrpSpPr>
          <p:grpSpPr>
            <a:xfrm>
              <a:off x="4132650" y="6532394"/>
              <a:ext cx="174491" cy="305334"/>
              <a:chOff x="325700" y="5533609"/>
              <a:chExt cx="290430" cy="350234"/>
            </a:xfrm>
          </p:grpSpPr>
          <p:sp>
            <p:nvSpPr>
              <p:cNvPr id="172" name="Google Shape;172;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73" name="Google Shape;173;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74" name="Google Shape;174;p14"/>
            <p:cNvGrpSpPr/>
            <p:nvPr/>
          </p:nvGrpSpPr>
          <p:grpSpPr>
            <a:xfrm>
              <a:off x="1792923" y="6575357"/>
              <a:ext cx="1072268" cy="1201113"/>
              <a:chOff x="1919079" y="5181605"/>
              <a:chExt cx="1072268" cy="1201113"/>
            </a:xfrm>
          </p:grpSpPr>
          <p:grpSp>
            <p:nvGrpSpPr>
              <p:cNvPr id="175" name="Google Shape;175;p14"/>
              <p:cNvGrpSpPr/>
              <p:nvPr/>
            </p:nvGrpSpPr>
            <p:grpSpPr>
              <a:xfrm>
                <a:off x="1919079" y="5181605"/>
                <a:ext cx="952234" cy="1201113"/>
                <a:chOff x="3656641" y="3082600"/>
                <a:chExt cx="674148" cy="643614"/>
              </a:xfrm>
            </p:grpSpPr>
            <p:grpSp>
              <p:nvGrpSpPr>
                <p:cNvPr id="176" name="Google Shape;176;p14"/>
                <p:cNvGrpSpPr/>
                <p:nvPr/>
              </p:nvGrpSpPr>
              <p:grpSpPr>
                <a:xfrm>
                  <a:off x="3656641" y="3082600"/>
                  <a:ext cx="674148" cy="643614"/>
                  <a:chOff x="3251603" y="3570313"/>
                  <a:chExt cx="1376654" cy="1175766"/>
                </a:xfrm>
              </p:grpSpPr>
              <p:grpSp>
                <p:nvGrpSpPr>
                  <p:cNvPr id="177" name="Google Shape;177;p14"/>
                  <p:cNvGrpSpPr/>
                  <p:nvPr/>
                </p:nvGrpSpPr>
                <p:grpSpPr>
                  <a:xfrm>
                    <a:off x="3945055" y="3674529"/>
                    <a:ext cx="228600" cy="228600"/>
                    <a:chOff x="2765076" y="2325077"/>
                    <a:chExt cx="228600" cy="228600"/>
                  </a:xfrm>
                </p:grpSpPr>
                <p:sp>
                  <p:nvSpPr>
                    <p:cNvPr id="178" name="Google Shape;178;p14"/>
                    <p:cNvSpPr/>
                    <p:nvPr/>
                  </p:nvSpPr>
                  <p:spPr>
                    <a:xfrm>
                      <a:off x="2765076" y="2325077"/>
                      <a:ext cx="228600" cy="228600"/>
                    </a:xfrm>
                    <a:prstGeom prst="ellipse">
                      <a:avLst/>
                    </a:prstGeom>
                    <a:solidFill>
                      <a:srgbClr val="A3C9E8"/>
                    </a:solid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79" name="Google Shape;179;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180" name="Google Shape;180;p14"/>
                  <p:cNvGrpSpPr/>
                  <p:nvPr/>
                </p:nvGrpSpPr>
                <p:grpSpPr>
                  <a:xfrm rot="-3703944">
                    <a:off x="3393087" y="3624203"/>
                    <a:ext cx="358180" cy="394567"/>
                    <a:chOff x="2168241" y="2148218"/>
                    <a:chExt cx="364405" cy="334975"/>
                  </a:xfrm>
                </p:grpSpPr>
                <p:sp>
                  <p:nvSpPr>
                    <p:cNvPr id="181" name="Google Shape;181;p14"/>
                    <p:cNvSpPr/>
                    <p:nvPr/>
                  </p:nvSpPr>
                  <p:spPr>
                    <a:xfrm>
                      <a:off x="2168241" y="2148218"/>
                      <a:ext cx="364405" cy="334975"/>
                    </a:xfrm>
                    <a:custGeom>
                      <a:avLst/>
                      <a:gdLst/>
                      <a:ahLst/>
                      <a:cxnLst/>
                      <a:rect l="l" t="t" r="r" b="b"/>
                      <a:pathLst>
                        <a:path w="364405" h="334975" extrusionOk="0">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l="50000" t="50000" r="50000" b="50000"/>
                      </a:path>
                      <a:tileRect/>
                    </a:gradFill>
                    <a:ln w="9525" cap="flat" cmpd="sng">
                      <a:solidFill>
                        <a:srgbClr val="385623"/>
                      </a:solidFill>
                      <a:prstDash val="solid"/>
                      <a:miter lim="800000"/>
                      <a:headEnd type="none" w="sm" len="sm"/>
                      <a:tailEnd type="none" w="sm" len="sm"/>
                    </a:ln>
                    <a:effectLst>
                      <a:outerShdw blurRad="63500" sx="140000" sy="140000" algn="ctr" rotWithShape="0">
                        <a:srgbClr val="92D050">
                          <a:alpha val="7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2" name="Google Shape;182;p14"/>
                    <p:cNvSpPr/>
                    <p:nvPr/>
                  </p:nvSpPr>
                  <p:spPr>
                    <a:xfrm>
                      <a:off x="2316627" y="2284201"/>
                      <a:ext cx="63600" cy="55800"/>
                    </a:xfrm>
                    <a:prstGeom prst="ellipse">
                      <a:avLst/>
                    </a:prstGeom>
                    <a:gradFill>
                      <a:gsLst>
                        <a:gs pos="0">
                          <a:srgbClr val="339629"/>
                        </a:gs>
                        <a:gs pos="10000">
                          <a:srgbClr val="339629"/>
                        </a:gs>
                        <a:gs pos="37000">
                          <a:srgbClr val="339629"/>
                        </a:gs>
                        <a:gs pos="75000">
                          <a:srgbClr val="78B35F"/>
                        </a:gs>
                        <a:gs pos="100000">
                          <a:srgbClr val="78B35F"/>
                        </a:gs>
                      </a:gsLst>
                      <a:path path="circle">
                        <a:fillToRect l="100000" t="100000"/>
                      </a:path>
                      <a:tileRect r="-100000" b="-100000"/>
                    </a:gradFill>
                    <a:ln w="9525"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83" name="Google Shape;183;p14"/>
                  <p:cNvSpPr/>
                  <p:nvPr/>
                </p:nvSpPr>
                <p:spPr>
                  <a:xfrm rot="2468728">
                    <a:off x="3287306" y="4153996"/>
                    <a:ext cx="335123" cy="234305"/>
                  </a:xfrm>
                  <a:custGeom>
                    <a:avLst/>
                    <a:gdLst/>
                    <a:ahLst/>
                    <a:cxnLst/>
                    <a:rect l="l" t="t" r="r" b="b"/>
                    <a:pathLst>
                      <a:path w="335364" h="234474" extrusionOk="0">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4" name="Google Shape;184;p14"/>
                  <p:cNvSpPr/>
                  <p:nvPr/>
                </p:nvSpPr>
                <p:spPr>
                  <a:xfrm rot="-1971343">
                    <a:off x="3719033" y="4056979"/>
                    <a:ext cx="347019" cy="382212"/>
                  </a:xfrm>
                  <a:custGeom>
                    <a:avLst/>
                    <a:gdLst/>
                    <a:ahLst/>
                    <a:cxnLst/>
                    <a:rect l="l" t="t" r="r" b="b"/>
                    <a:pathLst>
                      <a:path w="347035" h="382230" extrusionOk="0">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5" name="Google Shape;185;p14"/>
                  <p:cNvSpPr/>
                  <p:nvPr/>
                </p:nvSpPr>
                <p:spPr>
                  <a:xfrm>
                    <a:off x="3400710" y="3971889"/>
                    <a:ext cx="287051" cy="342185"/>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6" name="Google Shape;186;p14"/>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7" name="Google Shape;187;p14"/>
                  <p:cNvSpPr/>
                  <p:nvPr/>
                </p:nvSpPr>
                <p:spPr>
                  <a:xfrm>
                    <a:off x="3537600" y="3817095"/>
                    <a:ext cx="316079" cy="345359"/>
                  </a:xfrm>
                  <a:custGeom>
                    <a:avLst/>
                    <a:gdLst/>
                    <a:ahLst/>
                    <a:cxnLst/>
                    <a:rect l="l" t="t" r="r" b="b"/>
                    <a:pathLst>
                      <a:path w="316079" h="345359" extrusionOk="0">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8" name="Google Shape;188;p14"/>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9" name="Google Shape;189;p14"/>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0" name="Google Shape;190;p14"/>
                  <p:cNvSpPr/>
                  <p:nvPr/>
                </p:nvSpPr>
                <p:spPr>
                  <a:xfrm>
                    <a:off x="3514600" y="4317545"/>
                    <a:ext cx="360288" cy="25335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1" name="Google Shape;191;p14"/>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2" name="Google Shape;192;p14"/>
                  <p:cNvSpPr/>
                  <p:nvPr/>
                </p:nvSpPr>
                <p:spPr>
                  <a:xfrm>
                    <a:off x="3823474" y="3789535"/>
                    <a:ext cx="287051" cy="342185"/>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3" name="Google Shape;193;p14"/>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4" name="Google Shape;194;p14"/>
                  <p:cNvSpPr/>
                  <p:nvPr/>
                </p:nvSpPr>
                <p:spPr>
                  <a:xfrm>
                    <a:off x="4051154" y="4041820"/>
                    <a:ext cx="306675" cy="342185"/>
                  </a:xfrm>
                  <a:custGeom>
                    <a:avLst/>
                    <a:gdLst/>
                    <a:ahLst/>
                    <a:cxnLst/>
                    <a:rect l="l" t="t" r="r" b="b"/>
                    <a:pathLst>
                      <a:path w="306675" h="342185" extrusionOk="0">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5" name="Google Shape;195;p14"/>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6" name="Google Shape;196;p14"/>
                  <p:cNvSpPr/>
                  <p:nvPr/>
                </p:nvSpPr>
                <p:spPr>
                  <a:xfrm>
                    <a:off x="4067555" y="3809181"/>
                    <a:ext cx="335364" cy="234474"/>
                  </a:xfrm>
                  <a:custGeom>
                    <a:avLst/>
                    <a:gdLst/>
                    <a:ahLst/>
                    <a:cxnLst/>
                    <a:rect l="l" t="t" r="r" b="b"/>
                    <a:pathLst>
                      <a:path w="335364" h="234474" extrusionOk="0">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7" name="Google Shape;197;p14"/>
                  <p:cNvSpPr/>
                  <p:nvPr/>
                </p:nvSpPr>
                <p:spPr>
                  <a:xfrm rot="10800000" flipH="1">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8" name="Google Shape;198;p14"/>
                  <p:cNvSpPr/>
                  <p:nvPr/>
                </p:nvSpPr>
                <p:spPr>
                  <a:xfrm rot="-10064114">
                    <a:off x="4308031" y="4033641"/>
                    <a:ext cx="287146" cy="342298"/>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9" name="Google Shape;199;p14"/>
                  <p:cNvSpPr/>
                  <p:nvPr/>
                </p:nvSpPr>
                <p:spPr>
                  <a:xfrm rot="10800000" flipH="1">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00" name="Google Shape;200;p14"/>
                  <p:cNvSpPr/>
                  <p:nvPr/>
                </p:nvSpPr>
                <p:spPr>
                  <a:xfrm rot="-5923185" flipH="1">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01" name="Google Shape;201;p14"/>
                  <p:cNvSpPr/>
                  <p:nvPr/>
                </p:nvSpPr>
                <p:spPr>
                  <a:xfrm rot="-967356">
                    <a:off x="3643379" y="3635324"/>
                    <a:ext cx="360037" cy="253174"/>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02" name="Google Shape;202;p14"/>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nvGrpSpPr>
                  <p:cNvPr id="203" name="Google Shape;203;p14"/>
                  <p:cNvGrpSpPr/>
                  <p:nvPr/>
                </p:nvGrpSpPr>
                <p:grpSpPr>
                  <a:xfrm>
                    <a:off x="3613133" y="3904597"/>
                    <a:ext cx="228600" cy="228600"/>
                    <a:chOff x="2765076" y="2325077"/>
                    <a:chExt cx="228600" cy="228600"/>
                  </a:xfrm>
                </p:grpSpPr>
                <p:sp>
                  <p:nvSpPr>
                    <p:cNvPr id="204" name="Google Shape;204;p14"/>
                    <p:cNvSpPr/>
                    <p:nvPr/>
                  </p:nvSpPr>
                  <p:spPr>
                    <a:xfrm>
                      <a:off x="2765076" y="2325077"/>
                      <a:ext cx="228600" cy="228600"/>
                    </a:xfrm>
                    <a:prstGeom prst="ellipse">
                      <a:avLst/>
                    </a:prstGeom>
                    <a:solidFill>
                      <a:srgbClr val="A3C9E8"/>
                    </a:solid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05" name="Google Shape;205;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06" name="Google Shape;206;p14"/>
                  <p:cNvGrpSpPr/>
                  <p:nvPr/>
                </p:nvGrpSpPr>
                <p:grpSpPr>
                  <a:xfrm>
                    <a:off x="4126576" y="4165715"/>
                    <a:ext cx="228600" cy="228600"/>
                    <a:chOff x="2765076" y="2325077"/>
                    <a:chExt cx="228600" cy="228600"/>
                  </a:xfrm>
                </p:grpSpPr>
                <p:sp>
                  <p:nvSpPr>
                    <p:cNvPr id="207" name="Google Shape;207;p14"/>
                    <p:cNvSpPr/>
                    <p:nvPr/>
                  </p:nvSpPr>
                  <p:spPr>
                    <a:xfrm>
                      <a:off x="2765076" y="2325077"/>
                      <a:ext cx="228600" cy="228600"/>
                    </a:xfrm>
                    <a:prstGeom prst="ellipse">
                      <a:avLst/>
                    </a:prstGeom>
                    <a:solidFill>
                      <a:srgbClr val="A3C9E8"/>
                    </a:solid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08" name="Google Shape;208;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209" name="Google Shape;209;p14"/>
                  <p:cNvSpPr/>
                  <p:nvPr/>
                </p:nvSpPr>
                <p:spPr>
                  <a:xfrm rot="9329096">
                    <a:off x="4145292" y="4288869"/>
                    <a:ext cx="306725" cy="342241"/>
                  </a:xfrm>
                  <a:custGeom>
                    <a:avLst/>
                    <a:gdLst/>
                    <a:ahLst/>
                    <a:cxnLst/>
                    <a:rect l="l" t="t" r="r" b="b"/>
                    <a:pathLst>
                      <a:path w="306675" h="342185" extrusionOk="0">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10" name="Google Shape;210;p14"/>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11" name="Google Shape;211;p14"/>
                  <p:cNvSpPr/>
                  <p:nvPr/>
                </p:nvSpPr>
                <p:spPr>
                  <a:xfrm rot="-2584438">
                    <a:off x="3873724" y="4339594"/>
                    <a:ext cx="315874" cy="345136"/>
                  </a:xfrm>
                  <a:custGeom>
                    <a:avLst/>
                    <a:gdLst/>
                    <a:ahLst/>
                    <a:cxnLst/>
                    <a:rect l="l" t="t" r="r" b="b"/>
                    <a:pathLst>
                      <a:path w="316079" h="345359" extrusionOk="0">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12" name="Google Shape;212;p14"/>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nvGrpSpPr>
                  <p:cNvPr id="213" name="Google Shape;213;p14"/>
                  <p:cNvGrpSpPr/>
                  <p:nvPr/>
                </p:nvGrpSpPr>
                <p:grpSpPr>
                  <a:xfrm>
                    <a:off x="3351501" y="4294890"/>
                    <a:ext cx="228600" cy="228600"/>
                    <a:chOff x="2765076" y="2325077"/>
                    <a:chExt cx="228600" cy="228600"/>
                  </a:xfrm>
                </p:grpSpPr>
                <p:sp>
                  <p:nvSpPr>
                    <p:cNvPr id="214" name="Google Shape;214;p14"/>
                    <p:cNvSpPr/>
                    <p:nvPr/>
                  </p:nvSpPr>
                  <p:spPr>
                    <a:xfrm>
                      <a:off x="2765076" y="2325077"/>
                      <a:ext cx="228600" cy="228600"/>
                    </a:xfrm>
                    <a:prstGeom prst="ellipse">
                      <a:avLst/>
                    </a:prstGeom>
                    <a:solidFill>
                      <a:srgbClr val="A3C9E8"/>
                    </a:solid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15" name="Google Shape;215;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16" name="Google Shape;216;p14"/>
                  <p:cNvGrpSpPr/>
                  <p:nvPr/>
                </p:nvGrpSpPr>
                <p:grpSpPr>
                  <a:xfrm>
                    <a:off x="4342861" y="3840132"/>
                    <a:ext cx="262936" cy="254866"/>
                    <a:chOff x="2765076" y="2325077"/>
                    <a:chExt cx="228600" cy="228600"/>
                  </a:xfrm>
                </p:grpSpPr>
                <p:sp>
                  <p:nvSpPr>
                    <p:cNvPr id="217" name="Google Shape;217;p14"/>
                    <p:cNvSpPr/>
                    <p:nvPr/>
                  </p:nvSpPr>
                  <p:spPr>
                    <a:xfrm>
                      <a:off x="2765076" y="2325077"/>
                      <a:ext cx="228600" cy="228600"/>
                    </a:xfrm>
                    <a:prstGeom prst="ellipse">
                      <a:avLst/>
                    </a:prstGeom>
                    <a:solidFill>
                      <a:srgbClr val="BA94DB"/>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18" name="Google Shape;218;p14"/>
                    <p:cNvSpPr/>
                    <p:nvPr/>
                  </p:nvSpPr>
                  <p:spPr>
                    <a:xfrm>
                      <a:off x="2811602" y="2361653"/>
                      <a:ext cx="155400" cy="155400"/>
                    </a:xfrm>
                    <a:prstGeom prst="ellipse">
                      <a:avLst/>
                    </a:prstGeom>
                    <a:gradFill>
                      <a:gsLst>
                        <a:gs pos="0">
                          <a:srgbClr val="7030A0"/>
                        </a:gs>
                        <a:gs pos="10000">
                          <a:srgbClr val="7030A0"/>
                        </a:gs>
                        <a:gs pos="37000">
                          <a:srgbClr val="7030A0"/>
                        </a:gs>
                        <a:gs pos="66000">
                          <a:srgbClr val="A270CE"/>
                        </a:gs>
                        <a:gs pos="100000">
                          <a:srgbClr val="A270CE"/>
                        </a:gs>
                      </a:gsLst>
                      <a:path path="circle">
                        <a:fillToRect l="100000" t="100000"/>
                      </a:path>
                      <a:tileRect r="-100000" b="-100000"/>
                    </a:gra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219" name="Google Shape;219;p14"/>
                  <p:cNvSpPr/>
                  <p:nvPr/>
                </p:nvSpPr>
                <p:spPr>
                  <a:xfrm rot="10800000">
                    <a:off x="4279035" y="4052221"/>
                    <a:ext cx="45600" cy="45600"/>
                  </a:xfrm>
                  <a:prstGeom prst="corner">
                    <a:avLst>
                      <a:gd name="adj1" fmla="val 34865"/>
                      <a:gd name="adj2" fmla="val 34324"/>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20" name="Google Shape;220;p14"/>
                  <p:cNvSpPr/>
                  <p:nvPr/>
                </p:nvSpPr>
                <p:spPr>
                  <a:xfrm rot="-8139513" flipH="1">
                    <a:off x="4340511" y="4015805"/>
                    <a:ext cx="18457" cy="45613"/>
                  </a:xfrm>
                  <a:prstGeom prst="round1Rect">
                    <a:avLst>
                      <a:gd name="adj" fmla="val 16667"/>
                    </a:avLst>
                  </a:prstGeom>
                  <a:solidFill>
                    <a:srgbClr val="7030A0"/>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221" name="Google Shape;221;p14"/>
                <p:cNvSpPr/>
                <p:nvPr/>
              </p:nvSpPr>
              <p:spPr>
                <a:xfrm>
                  <a:off x="4024449" y="3266217"/>
                  <a:ext cx="111900" cy="125100"/>
                </a:xfrm>
                <a:prstGeom prst="ellipse">
                  <a:avLst/>
                </a:prstGeom>
                <a:solidFill>
                  <a:srgbClr val="A3C9E8"/>
                </a:solidFill>
                <a:ln w="9525" cap="flat" cmpd="sng">
                  <a:solidFill>
                    <a:srgbClr val="0070C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22" name="Google Shape;222;p14"/>
                <p:cNvSpPr/>
                <p:nvPr/>
              </p:nvSpPr>
              <p:spPr>
                <a:xfrm>
                  <a:off x="4047234" y="3286239"/>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23" name="Google Shape;223;p14"/>
                <p:cNvSpPr/>
                <p:nvPr/>
              </p:nvSpPr>
              <p:spPr>
                <a:xfrm>
                  <a:off x="3922603" y="3471166"/>
                  <a:ext cx="111900" cy="125100"/>
                </a:xfrm>
                <a:prstGeom prst="ellipse">
                  <a:avLst/>
                </a:prstGeom>
                <a:solidFill>
                  <a:srgbClr val="A3C9E8"/>
                </a:solidFill>
                <a:ln w="9525" cap="flat" cmpd="sng">
                  <a:solidFill>
                    <a:srgbClr val="0070C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24" name="Google Shape;224;p14"/>
                <p:cNvSpPr/>
                <p:nvPr/>
              </p:nvSpPr>
              <p:spPr>
                <a:xfrm>
                  <a:off x="3945388" y="3491188"/>
                  <a:ext cx="76200" cy="852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225" name="Google Shape;225;p14"/>
              <p:cNvSpPr/>
              <p:nvPr/>
            </p:nvSpPr>
            <p:spPr>
              <a:xfrm rot="-4198675">
                <a:off x="2640793" y="5819099"/>
                <a:ext cx="343244" cy="306956"/>
              </a:xfrm>
              <a:custGeom>
                <a:avLst/>
                <a:gdLst/>
                <a:ahLst/>
                <a:cxnLst/>
                <a:rect l="l" t="t" r="r" b="b"/>
                <a:pathLst>
                  <a:path w="364405" h="334975" extrusionOk="0">
                    <a:moveTo>
                      <a:pt x="805" y="216343"/>
                    </a:moveTo>
                    <a:cubicBezTo>
                      <a:pt x="-2899" y="212639"/>
                      <a:pt x="3588" y="213878"/>
                      <a:pt x="76484" y="185407"/>
                    </a:cubicBezTo>
                    <a:cubicBezTo>
                      <a:pt x="89055" y="166461"/>
                      <a:pt x="141711" y="130971"/>
                      <a:pt x="139065" y="107688"/>
                    </a:cubicBezTo>
                    <a:cubicBezTo>
                      <a:pt x="136419" y="84405"/>
                      <a:pt x="34151" y="23482"/>
                      <a:pt x="54259" y="23482"/>
                    </a:cubicBezTo>
                    <a:cubicBezTo>
                      <a:pt x="74367" y="23482"/>
                      <a:pt x="178347" y="104463"/>
                      <a:pt x="197397" y="90705"/>
                    </a:cubicBezTo>
                    <a:cubicBezTo>
                      <a:pt x="224256" y="50592"/>
                      <a:pt x="225381" y="-8146"/>
                      <a:pt x="248406" y="941"/>
                    </a:cubicBezTo>
                    <a:cubicBezTo>
                      <a:pt x="271431" y="10028"/>
                      <a:pt x="240640" y="89985"/>
                      <a:pt x="259087" y="116107"/>
                    </a:cubicBezTo>
                    <a:cubicBezTo>
                      <a:pt x="277534" y="142229"/>
                      <a:pt x="337134" y="156177"/>
                      <a:pt x="359087" y="157673"/>
                    </a:cubicBezTo>
                    <a:cubicBezTo>
                      <a:pt x="381041" y="159169"/>
                      <a:pt x="328377" y="145643"/>
                      <a:pt x="321497" y="152522"/>
                    </a:cubicBezTo>
                    <a:cubicBezTo>
                      <a:pt x="314618" y="159401"/>
                      <a:pt x="294371" y="156087"/>
                      <a:pt x="261563" y="183604"/>
                    </a:cubicBezTo>
                    <a:cubicBezTo>
                      <a:pt x="269229" y="218437"/>
                      <a:pt x="232702" y="234723"/>
                      <a:pt x="251108" y="271132"/>
                    </a:cubicBezTo>
                    <a:cubicBezTo>
                      <a:pt x="269514" y="307541"/>
                      <a:pt x="296072" y="329182"/>
                      <a:pt x="276235" y="334704"/>
                    </a:cubicBezTo>
                    <a:cubicBezTo>
                      <a:pt x="256398" y="340226"/>
                      <a:pt x="226258" y="259687"/>
                      <a:pt x="189237" y="253461"/>
                    </a:cubicBezTo>
                    <a:cubicBezTo>
                      <a:pt x="152216" y="247235"/>
                      <a:pt x="68665" y="303399"/>
                      <a:pt x="54106" y="297348"/>
                    </a:cubicBezTo>
                    <a:cubicBezTo>
                      <a:pt x="39547" y="291297"/>
                      <a:pt x="144218" y="253140"/>
                      <a:pt x="139985" y="233032"/>
                    </a:cubicBezTo>
                    <a:cubicBezTo>
                      <a:pt x="135752" y="212924"/>
                      <a:pt x="120806" y="206678"/>
                      <a:pt x="98710" y="207632"/>
                    </a:cubicBezTo>
                    <a:cubicBezTo>
                      <a:pt x="62055" y="202536"/>
                      <a:pt x="4509" y="220047"/>
                      <a:pt x="805" y="216343"/>
                    </a:cubicBezTo>
                    <a:close/>
                  </a:path>
                </a:pathLst>
              </a:custGeom>
              <a:gradFill>
                <a:gsLst>
                  <a:gs pos="0">
                    <a:srgbClr val="B3CE8C"/>
                  </a:gs>
                  <a:gs pos="13000">
                    <a:srgbClr val="B3CE8C"/>
                  </a:gs>
                  <a:gs pos="31000">
                    <a:srgbClr val="B3CE8C"/>
                  </a:gs>
                  <a:gs pos="78000">
                    <a:srgbClr val="339629"/>
                  </a:gs>
                  <a:gs pos="100000">
                    <a:srgbClr val="339629"/>
                  </a:gs>
                </a:gsLst>
                <a:path path="circle">
                  <a:fillToRect l="50000" t="50000" r="50000" b="50000"/>
                </a:path>
                <a:tileRect/>
              </a:gradFill>
              <a:ln w="9525" cap="flat" cmpd="sng">
                <a:solidFill>
                  <a:srgbClr val="385623"/>
                </a:solidFill>
                <a:prstDash val="solid"/>
                <a:miter lim="800000"/>
                <a:headEnd type="none" w="sm" len="sm"/>
                <a:tailEnd type="none" w="sm" len="sm"/>
              </a:ln>
              <a:effectLst>
                <a:outerShdw blurRad="63500" sx="140000" sy="140000" algn="ctr" rotWithShape="0">
                  <a:srgbClr val="92D050">
                    <a:alpha val="74900"/>
                  </a:srgbClr>
                </a:outerShdw>
              </a:effectLst>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26" name="Google Shape;226;p14"/>
            <p:cNvGrpSpPr/>
            <p:nvPr/>
          </p:nvGrpSpPr>
          <p:grpSpPr>
            <a:xfrm>
              <a:off x="3209296" y="6439681"/>
              <a:ext cx="1159881" cy="1394444"/>
              <a:chOff x="370625" y="5148281"/>
              <a:chExt cx="1159881" cy="1394444"/>
            </a:xfrm>
          </p:grpSpPr>
          <p:grpSp>
            <p:nvGrpSpPr>
              <p:cNvPr id="227" name="Google Shape;227;p14"/>
              <p:cNvGrpSpPr/>
              <p:nvPr/>
            </p:nvGrpSpPr>
            <p:grpSpPr>
              <a:xfrm>
                <a:off x="370625" y="5278387"/>
                <a:ext cx="952232" cy="1180731"/>
                <a:chOff x="3251603" y="3590313"/>
                <a:chExt cx="1376654" cy="1155767"/>
              </a:xfrm>
            </p:grpSpPr>
            <p:sp>
              <p:nvSpPr>
                <p:cNvPr id="228" name="Google Shape;228;p14"/>
                <p:cNvSpPr/>
                <p:nvPr/>
              </p:nvSpPr>
              <p:spPr>
                <a:xfrm rot="2468728">
                  <a:off x="3287306" y="4153996"/>
                  <a:ext cx="335123" cy="234305"/>
                </a:xfrm>
                <a:custGeom>
                  <a:avLst/>
                  <a:gdLst/>
                  <a:ahLst/>
                  <a:cxnLst/>
                  <a:rect l="l" t="t" r="r" b="b"/>
                  <a:pathLst>
                    <a:path w="335364" h="234474" extrusionOk="0">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29" name="Google Shape;229;p14"/>
                <p:cNvSpPr/>
                <p:nvPr/>
              </p:nvSpPr>
              <p:spPr>
                <a:xfrm rot="-1971343">
                  <a:off x="3719033" y="4056979"/>
                  <a:ext cx="347019" cy="382212"/>
                </a:xfrm>
                <a:custGeom>
                  <a:avLst/>
                  <a:gdLst/>
                  <a:ahLst/>
                  <a:cxnLst/>
                  <a:rect l="l" t="t" r="r" b="b"/>
                  <a:pathLst>
                    <a:path w="347035" h="382230" extrusionOk="0">
                      <a:moveTo>
                        <a:pt x="1620" y="126146"/>
                      </a:moveTo>
                      <a:cubicBezTo>
                        <a:pt x="13261" y="86757"/>
                        <a:pt x="85784" y="3632"/>
                        <a:pt x="136436" y="123"/>
                      </a:cubicBezTo>
                      <a:cubicBezTo>
                        <a:pt x="187088" y="-3386"/>
                        <a:pt x="284042" y="69435"/>
                        <a:pt x="305534" y="105092"/>
                      </a:cubicBezTo>
                      <a:cubicBezTo>
                        <a:pt x="327026" y="140749"/>
                        <a:pt x="309651" y="206403"/>
                        <a:pt x="321374" y="246457"/>
                      </a:cubicBezTo>
                      <a:cubicBezTo>
                        <a:pt x="333097" y="286511"/>
                        <a:pt x="364099" y="344844"/>
                        <a:pt x="334791" y="373663"/>
                      </a:cubicBezTo>
                      <a:cubicBezTo>
                        <a:pt x="305483" y="402482"/>
                        <a:pt x="186997" y="351236"/>
                        <a:pt x="142297" y="328368"/>
                      </a:cubicBezTo>
                      <a:cubicBezTo>
                        <a:pt x="97597" y="305500"/>
                        <a:pt x="89058" y="273091"/>
                        <a:pt x="66589" y="236457"/>
                      </a:cubicBezTo>
                      <a:cubicBezTo>
                        <a:pt x="44120" y="199823"/>
                        <a:pt x="-10021" y="165535"/>
                        <a:pt x="1620" y="126146"/>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0" name="Google Shape;230;p14"/>
                <p:cNvSpPr/>
                <p:nvPr/>
              </p:nvSpPr>
              <p:spPr>
                <a:xfrm>
                  <a:off x="3400710" y="3971889"/>
                  <a:ext cx="287051" cy="342185"/>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1" name="Google Shape;231;p14"/>
                <p:cNvSpPr/>
                <p:nvPr/>
              </p:nvSpPr>
              <p:spPr>
                <a:xfrm>
                  <a:off x="3484847" y="4096240"/>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2" name="Google Shape;232;p14"/>
                <p:cNvSpPr/>
                <p:nvPr/>
              </p:nvSpPr>
              <p:spPr>
                <a:xfrm>
                  <a:off x="3537600" y="3817095"/>
                  <a:ext cx="316079" cy="345359"/>
                </a:xfrm>
                <a:custGeom>
                  <a:avLst/>
                  <a:gdLst/>
                  <a:ahLst/>
                  <a:cxnLst/>
                  <a:rect l="l" t="t" r="r" b="b"/>
                  <a:pathLst>
                    <a:path w="316079" h="345359" extrusionOk="0">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3" name="Google Shape;233;p14"/>
                <p:cNvSpPr/>
                <p:nvPr/>
              </p:nvSpPr>
              <p:spPr>
                <a:xfrm>
                  <a:off x="3665214" y="3934089"/>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4" name="Google Shape;234;p14"/>
                <p:cNvSpPr/>
                <p:nvPr/>
              </p:nvSpPr>
              <p:spPr>
                <a:xfrm>
                  <a:off x="3852502" y="419064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5" name="Google Shape;235;p14"/>
                <p:cNvSpPr/>
                <p:nvPr/>
              </p:nvSpPr>
              <p:spPr>
                <a:xfrm>
                  <a:off x="3514600" y="4317545"/>
                  <a:ext cx="360288" cy="25335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6" name="Google Shape;236;p14"/>
                <p:cNvSpPr/>
                <p:nvPr/>
              </p:nvSpPr>
              <p:spPr>
                <a:xfrm>
                  <a:off x="3643107" y="4388535"/>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7" name="Google Shape;237;p14"/>
                <p:cNvSpPr/>
                <p:nvPr/>
              </p:nvSpPr>
              <p:spPr>
                <a:xfrm>
                  <a:off x="3823474" y="3789535"/>
                  <a:ext cx="287051" cy="342185"/>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8" name="Google Shape;238;p14"/>
                <p:cNvSpPr/>
                <p:nvPr/>
              </p:nvSpPr>
              <p:spPr>
                <a:xfrm>
                  <a:off x="3907611" y="3913886"/>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39" name="Google Shape;239;p14"/>
                <p:cNvSpPr/>
                <p:nvPr/>
              </p:nvSpPr>
              <p:spPr>
                <a:xfrm>
                  <a:off x="4051154" y="4041820"/>
                  <a:ext cx="306675" cy="342185"/>
                </a:xfrm>
                <a:custGeom>
                  <a:avLst/>
                  <a:gdLst/>
                  <a:ahLst/>
                  <a:cxnLst/>
                  <a:rect l="l" t="t" r="r" b="b"/>
                  <a:pathLst>
                    <a:path w="306675" h="342185" extrusionOk="0">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0" name="Google Shape;240;p14"/>
                <p:cNvSpPr/>
                <p:nvPr/>
              </p:nvSpPr>
              <p:spPr>
                <a:xfrm>
                  <a:off x="4135291" y="4166171"/>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1" name="Google Shape;241;p14"/>
                <p:cNvSpPr/>
                <p:nvPr/>
              </p:nvSpPr>
              <p:spPr>
                <a:xfrm>
                  <a:off x="4067555" y="3809181"/>
                  <a:ext cx="335364" cy="234474"/>
                </a:xfrm>
                <a:custGeom>
                  <a:avLst/>
                  <a:gdLst/>
                  <a:ahLst/>
                  <a:cxnLst/>
                  <a:rect l="l" t="t" r="r" b="b"/>
                  <a:pathLst>
                    <a:path w="335364" h="234474" extrusionOk="0">
                      <a:moveTo>
                        <a:pt x="4033" y="67413"/>
                      </a:moveTo>
                      <a:cubicBezTo>
                        <a:pt x="14779" y="34198"/>
                        <a:pt x="48973" y="-482"/>
                        <a:pt x="91957" y="6"/>
                      </a:cubicBezTo>
                      <a:cubicBezTo>
                        <a:pt x="134941" y="495"/>
                        <a:pt x="240447" y="34687"/>
                        <a:pt x="261939" y="70344"/>
                      </a:cubicBezTo>
                      <a:cubicBezTo>
                        <a:pt x="283431" y="106001"/>
                        <a:pt x="320559" y="91835"/>
                        <a:pt x="332282" y="131889"/>
                      </a:cubicBezTo>
                      <a:cubicBezTo>
                        <a:pt x="344005" y="171943"/>
                        <a:pt x="320556" y="170478"/>
                        <a:pt x="291248" y="199297"/>
                      </a:cubicBezTo>
                      <a:cubicBezTo>
                        <a:pt x="261940" y="228116"/>
                        <a:pt x="247287" y="234466"/>
                        <a:pt x="203326" y="234466"/>
                      </a:cubicBezTo>
                      <a:cubicBezTo>
                        <a:pt x="159365" y="234466"/>
                        <a:pt x="49948" y="235932"/>
                        <a:pt x="27479" y="199298"/>
                      </a:cubicBezTo>
                      <a:cubicBezTo>
                        <a:pt x="5010" y="162664"/>
                        <a:pt x="-6713" y="100628"/>
                        <a:pt x="4033" y="6741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2" name="Google Shape;242;p14"/>
                <p:cNvSpPr/>
                <p:nvPr/>
              </p:nvSpPr>
              <p:spPr>
                <a:xfrm rot="10800000" flipH="1">
                  <a:off x="4141926" y="3884101"/>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3" name="Google Shape;243;p14"/>
                <p:cNvSpPr/>
                <p:nvPr/>
              </p:nvSpPr>
              <p:spPr>
                <a:xfrm rot="-10064114">
                  <a:off x="4308031" y="4033641"/>
                  <a:ext cx="287146" cy="342298"/>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4" name="Google Shape;244;p14"/>
                <p:cNvSpPr/>
                <p:nvPr/>
              </p:nvSpPr>
              <p:spPr>
                <a:xfrm rot="10800000" flipH="1">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5" name="Google Shape;245;p14"/>
                <p:cNvSpPr/>
                <p:nvPr/>
              </p:nvSpPr>
              <p:spPr>
                <a:xfrm rot="-5923185" flipH="1">
                  <a:off x="3356165" y="4211875"/>
                  <a:ext cx="98944" cy="100175"/>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6" name="Google Shape;246;p14"/>
                <p:cNvSpPr/>
                <p:nvPr/>
              </p:nvSpPr>
              <p:spPr>
                <a:xfrm rot="-967356">
                  <a:off x="3643379" y="3635324"/>
                  <a:ext cx="360037" cy="253174"/>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7" name="Google Shape;247;p14"/>
                <p:cNvSpPr/>
                <p:nvPr/>
              </p:nvSpPr>
              <p:spPr>
                <a:xfrm rot="-960752">
                  <a:off x="3771889" y="3706516"/>
                  <a:ext cx="105493" cy="111468"/>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8" name="Google Shape;248;p14"/>
                <p:cNvSpPr/>
                <p:nvPr/>
              </p:nvSpPr>
              <p:spPr>
                <a:xfrm rot="9329096">
                  <a:off x="4145292" y="4288869"/>
                  <a:ext cx="306725" cy="342241"/>
                </a:xfrm>
                <a:custGeom>
                  <a:avLst/>
                  <a:gdLst/>
                  <a:ahLst/>
                  <a:cxnLst/>
                  <a:rect l="l" t="t" r="r" b="b"/>
                  <a:pathLst>
                    <a:path w="306675" h="342185" extrusionOk="0">
                      <a:moveTo>
                        <a:pt x="2074" y="127281"/>
                      </a:moveTo>
                      <a:cubicBezTo>
                        <a:pt x="14774" y="86250"/>
                        <a:pt x="92928" y="10539"/>
                        <a:pt x="136890" y="1258"/>
                      </a:cubicBezTo>
                      <a:cubicBezTo>
                        <a:pt x="180852" y="-8023"/>
                        <a:pt x="244352" y="35940"/>
                        <a:pt x="265844" y="71597"/>
                      </a:cubicBezTo>
                      <a:cubicBezTo>
                        <a:pt x="287336" y="107254"/>
                        <a:pt x="289292" y="192734"/>
                        <a:pt x="301015" y="232788"/>
                      </a:cubicBezTo>
                      <a:cubicBezTo>
                        <a:pt x="312738" y="272842"/>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49" name="Google Shape;249;p14"/>
                <p:cNvSpPr/>
                <p:nvPr/>
              </p:nvSpPr>
              <p:spPr>
                <a:xfrm>
                  <a:off x="4260913" y="4415787"/>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50" name="Google Shape;250;p14"/>
                <p:cNvSpPr/>
                <p:nvPr/>
              </p:nvSpPr>
              <p:spPr>
                <a:xfrm rot="-2584438">
                  <a:off x="3873724" y="4339594"/>
                  <a:ext cx="315874" cy="345136"/>
                </a:xfrm>
                <a:custGeom>
                  <a:avLst/>
                  <a:gdLst/>
                  <a:ahLst/>
                  <a:cxnLst/>
                  <a:rect l="l" t="t" r="r" b="b"/>
                  <a:pathLst>
                    <a:path w="316079" h="345359" extrusionOk="0">
                      <a:moveTo>
                        <a:pt x="6785" y="127545"/>
                      </a:moveTo>
                      <a:cubicBezTo>
                        <a:pt x="-6261" y="99399"/>
                        <a:pt x="-175" y="52942"/>
                        <a:pt x="22294" y="31938"/>
                      </a:cubicBezTo>
                      <a:cubicBezTo>
                        <a:pt x="44763" y="10934"/>
                        <a:pt x="106086" y="-5132"/>
                        <a:pt x="141601" y="1522"/>
                      </a:cubicBezTo>
                      <a:cubicBezTo>
                        <a:pt x="177116" y="8176"/>
                        <a:pt x="213893" y="36204"/>
                        <a:pt x="235385" y="71861"/>
                      </a:cubicBezTo>
                      <a:cubicBezTo>
                        <a:pt x="256877" y="107518"/>
                        <a:pt x="299865" y="157829"/>
                        <a:pt x="311588" y="197883"/>
                      </a:cubicBezTo>
                      <a:cubicBezTo>
                        <a:pt x="323311" y="237937"/>
                        <a:pt x="311585" y="295087"/>
                        <a:pt x="282277" y="323906"/>
                      </a:cubicBezTo>
                      <a:cubicBezTo>
                        <a:pt x="252969" y="352725"/>
                        <a:pt x="177747" y="350282"/>
                        <a:pt x="147462" y="329767"/>
                      </a:cubicBezTo>
                      <a:cubicBezTo>
                        <a:pt x="117178" y="309252"/>
                        <a:pt x="123039" y="237449"/>
                        <a:pt x="100570" y="200815"/>
                      </a:cubicBezTo>
                      <a:cubicBezTo>
                        <a:pt x="78101" y="164181"/>
                        <a:pt x="19831" y="155691"/>
                        <a:pt x="6785" y="127545"/>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51" name="Google Shape;251;p14"/>
                <p:cNvSpPr/>
                <p:nvPr/>
              </p:nvSpPr>
              <p:spPr>
                <a:xfrm>
                  <a:off x="4002621" y="4445298"/>
                  <a:ext cx="105600" cy="1113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nvGrpSpPr>
                <p:cNvPr id="252" name="Google Shape;252;p14"/>
                <p:cNvGrpSpPr/>
                <p:nvPr/>
              </p:nvGrpSpPr>
              <p:grpSpPr>
                <a:xfrm>
                  <a:off x="3351501" y="4294890"/>
                  <a:ext cx="228600" cy="228600"/>
                  <a:chOff x="2765076" y="2325077"/>
                  <a:chExt cx="228600" cy="228600"/>
                </a:xfrm>
              </p:grpSpPr>
              <p:sp>
                <p:nvSpPr>
                  <p:cNvPr id="253" name="Google Shape;253;p14"/>
                  <p:cNvSpPr/>
                  <p:nvPr/>
                </p:nvSpPr>
                <p:spPr>
                  <a:xfrm>
                    <a:off x="2765076" y="2325077"/>
                    <a:ext cx="228600" cy="228600"/>
                  </a:xfrm>
                  <a:prstGeom prst="ellipse">
                    <a:avLst/>
                  </a:prstGeom>
                  <a:solidFill>
                    <a:srgbClr val="A3C9E8"/>
                  </a:solidFill>
                  <a:ln w="9525"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54" name="Google Shape;254;p14"/>
                  <p:cNvSpPr/>
                  <p:nvPr/>
                </p:nvSpPr>
                <p:spPr>
                  <a:xfrm>
                    <a:off x="2811602" y="2361653"/>
                    <a:ext cx="155400" cy="155400"/>
                  </a:xfrm>
                  <a:prstGeom prst="ellipse">
                    <a:avLst/>
                  </a:prstGeom>
                  <a:gradFill>
                    <a:gsLst>
                      <a:gs pos="0">
                        <a:srgbClr val="0070C0"/>
                      </a:gs>
                      <a:gs pos="10000">
                        <a:srgbClr val="0070C0"/>
                      </a:gs>
                      <a:gs pos="37000">
                        <a:srgbClr val="0070C0"/>
                      </a:gs>
                      <a:gs pos="68000">
                        <a:srgbClr val="8DA9DB"/>
                      </a:gs>
                      <a:gs pos="100000">
                        <a:srgbClr val="8DA9DB"/>
                      </a:gs>
                    </a:gsLst>
                    <a:path path="circle">
                      <a:fillToRect l="100000" t="100000"/>
                    </a:path>
                    <a:tileRect r="-100000" b="-100000"/>
                  </a:gra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grpSp>
            <p:nvGrpSpPr>
              <p:cNvPr id="255" name="Google Shape;255;p14"/>
              <p:cNvGrpSpPr/>
              <p:nvPr/>
            </p:nvGrpSpPr>
            <p:grpSpPr>
              <a:xfrm>
                <a:off x="879176" y="5148281"/>
                <a:ext cx="214250" cy="305334"/>
                <a:chOff x="325700" y="5533609"/>
                <a:chExt cx="290430" cy="350234"/>
              </a:xfrm>
            </p:grpSpPr>
            <p:sp>
              <p:nvSpPr>
                <p:cNvPr id="256" name="Google Shape;256;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57" name="Google Shape;257;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58" name="Google Shape;258;p14"/>
              <p:cNvGrpSpPr/>
              <p:nvPr/>
            </p:nvGrpSpPr>
            <p:grpSpPr>
              <a:xfrm>
                <a:off x="1087677" y="5152760"/>
                <a:ext cx="214250" cy="306910"/>
                <a:chOff x="325700" y="5533609"/>
                <a:chExt cx="290430" cy="350234"/>
              </a:xfrm>
            </p:grpSpPr>
            <p:sp>
              <p:nvSpPr>
                <p:cNvPr id="259" name="Google Shape;259;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60" name="Google Shape;260;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61" name="Google Shape;261;p14"/>
              <p:cNvGrpSpPr/>
              <p:nvPr/>
            </p:nvGrpSpPr>
            <p:grpSpPr>
              <a:xfrm>
                <a:off x="1356016" y="5533820"/>
                <a:ext cx="174491" cy="267614"/>
                <a:chOff x="325700" y="5533609"/>
                <a:chExt cx="290430" cy="350234"/>
              </a:xfrm>
            </p:grpSpPr>
            <p:sp>
              <p:nvSpPr>
                <p:cNvPr id="262" name="Google Shape;262;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63" name="Google Shape;263;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64" name="Google Shape;264;p14"/>
              <p:cNvGrpSpPr/>
              <p:nvPr/>
            </p:nvGrpSpPr>
            <p:grpSpPr>
              <a:xfrm>
                <a:off x="1203616" y="5457544"/>
                <a:ext cx="174491" cy="305334"/>
                <a:chOff x="325700" y="5533609"/>
                <a:chExt cx="290430" cy="350234"/>
              </a:xfrm>
            </p:grpSpPr>
            <p:sp>
              <p:nvSpPr>
                <p:cNvPr id="265" name="Google Shape;265;p14"/>
                <p:cNvSpPr/>
                <p:nvPr/>
              </p:nvSpPr>
              <p:spPr>
                <a:xfrm rot="-1399620">
                  <a:off x="338984" y="5583516"/>
                  <a:ext cx="263862" cy="250421"/>
                </a:xfrm>
                <a:custGeom>
                  <a:avLst/>
                  <a:gdLst/>
                  <a:ahLst/>
                  <a:cxnLst/>
                  <a:rect l="l" t="t" r="r" b="b"/>
                  <a:pathLst>
                    <a:path w="360288" h="253351" extrusionOk="0">
                      <a:moveTo>
                        <a:pt x="1061" y="85783"/>
                      </a:moveTo>
                      <a:cubicBezTo>
                        <a:pt x="12784" y="52568"/>
                        <a:pt x="124154" y="6164"/>
                        <a:pt x="171046" y="791"/>
                      </a:cubicBezTo>
                      <a:cubicBezTo>
                        <a:pt x="217938" y="-4582"/>
                        <a:pt x="260922" y="17888"/>
                        <a:pt x="282414" y="53545"/>
                      </a:cubicBezTo>
                      <a:cubicBezTo>
                        <a:pt x="303906" y="89202"/>
                        <a:pt x="346894" y="69174"/>
                        <a:pt x="358617" y="109228"/>
                      </a:cubicBezTo>
                      <a:cubicBezTo>
                        <a:pt x="370340" y="149282"/>
                        <a:pt x="317584" y="188848"/>
                        <a:pt x="288276" y="217667"/>
                      </a:cubicBezTo>
                      <a:cubicBezTo>
                        <a:pt x="258968" y="246486"/>
                        <a:pt x="231616" y="255767"/>
                        <a:pt x="200354" y="252836"/>
                      </a:cubicBezTo>
                      <a:cubicBezTo>
                        <a:pt x="169093" y="249906"/>
                        <a:pt x="123176" y="236718"/>
                        <a:pt x="100707" y="200084"/>
                      </a:cubicBezTo>
                      <a:cubicBezTo>
                        <a:pt x="78238" y="163450"/>
                        <a:pt x="-10662" y="118998"/>
                        <a:pt x="1061" y="85783"/>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66" name="Google Shape;266;p14"/>
                <p:cNvSpPr/>
                <p:nvPr/>
              </p:nvSpPr>
              <p:spPr>
                <a:xfrm rot="-1375926">
                  <a:off x="424078" y="5626763"/>
                  <a:ext cx="76224" cy="111552"/>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67" name="Google Shape;267;p14"/>
              <p:cNvGrpSpPr/>
              <p:nvPr/>
            </p:nvGrpSpPr>
            <p:grpSpPr>
              <a:xfrm>
                <a:off x="1307053" y="5932611"/>
                <a:ext cx="174498" cy="305314"/>
                <a:chOff x="4274951" y="4007048"/>
                <a:chExt cx="353307" cy="395484"/>
              </a:xfrm>
            </p:grpSpPr>
            <p:sp>
              <p:nvSpPr>
                <p:cNvPr id="268" name="Google Shape;268;p14"/>
                <p:cNvSpPr/>
                <p:nvPr/>
              </p:nvSpPr>
              <p:spPr>
                <a:xfrm rot="-10064114">
                  <a:off x="4308031" y="4033641"/>
                  <a:ext cx="287146" cy="342298"/>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69" name="Google Shape;269;p14"/>
                <p:cNvSpPr/>
                <p:nvPr/>
              </p:nvSpPr>
              <p:spPr>
                <a:xfrm rot="10800000" flipH="1">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70" name="Google Shape;270;p14"/>
              <p:cNvGrpSpPr/>
              <p:nvPr/>
            </p:nvGrpSpPr>
            <p:grpSpPr>
              <a:xfrm>
                <a:off x="1230853" y="6085011"/>
                <a:ext cx="174498" cy="305314"/>
                <a:chOff x="4274951" y="4007048"/>
                <a:chExt cx="353307" cy="395484"/>
              </a:xfrm>
            </p:grpSpPr>
            <p:sp>
              <p:nvSpPr>
                <p:cNvPr id="271" name="Google Shape;271;p14"/>
                <p:cNvSpPr/>
                <p:nvPr/>
              </p:nvSpPr>
              <p:spPr>
                <a:xfrm rot="-10064114">
                  <a:off x="4308031" y="4033641"/>
                  <a:ext cx="287146" cy="342298"/>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72" name="Google Shape;272;p14"/>
                <p:cNvSpPr/>
                <p:nvPr/>
              </p:nvSpPr>
              <p:spPr>
                <a:xfrm rot="10800000" flipH="1">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nvGrpSpPr>
              <p:cNvPr id="273" name="Google Shape;273;p14"/>
              <p:cNvGrpSpPr/>
              <p:nvPr/>
            </p:nvGrpSpPr>
            <p:grpSpPr>
              <a:xfrm>
                <a:off x="1154653" y="6237411"/>
                <a:ext cx="174498" cy="305314"/>
                <a:chOff x="4274951" y="4007048"/>
                <a:chExt cx="353307" cy="395484"/>
              </a:xfrm>
            </p:grpSpPr>
            <p:sp>
              <p:nvSpPr>
                <p:cNvPr id="274" name="Google Shape;274;p14"/>
                <p:cNvSpPr/>
                <p:nvPr/>
              </p:nvSpPr>
              <p:spPr>
                <a:xfrm rot="-10064114">
                  <a:off x="4308031" y="4033641"/>
                  <a:ext cx="287146" cy="342298"/>
                </a:xfrm>
                <a:custGeom>
                  <a:avLst/>
                  <a:gdLst/>
                  <a:ahLst/>
                  <a:cxnLst/>
                  <a:rect l="l" t="t" r="r" b="b"/>
                  <a:pathLst>
                    <a:path w="287051" h="342185" extrusionOk="0">
                      <a:moveTo>
                        <a:pt x="2074" y="127281"/>
                      </a:moveTo>
                      <a:cubicBezTo>
                        <a:pt x="14774" y="86250"/>
                        <a:pt x="98790" y="10539"/>
                        <a:pt x="136890" y="1258"/>
                      </a:cubicBezTo>
                      <a:cubicBezTo>
                        <a:pt x="174990" y="-8023"/>
                        <a:pt x="209182" y="35940"/>
                        <a:pt x="230674" y="71597"/>
                      </a:cubicBezTo>
                      <a:cubicBezTo>
                        <a:pt x="252166" y="107254"/>
                        <a:pt x="236538" y="181011"/>
                        <a:pt x="248261" y="221065"/>
                      </a:cubicBezTo>
                      <a:cubicBezTo>
                        <a:pt x="259984" y="261119"/>
                        <a:pt x="306874" y="294823"/>
                        <a:pt x="277566" y="323642"/>
                      </a:cubicBezTo>
                      <a:cubicBezTo>
                        <a:pt x="248258" y="352461"/>
                        <a:pt x="178897" y="342203"/>
                        <a:pt x="142751" y="329503"/>
                      </a:cubicBezTo>
                      <a:cubicBezTo>
                        <a:pt x="106605" y="316803"/>
                        <a:pt x="83158" y="284077"/>
                        <a:pt x="60689" y="247443"/>
                      </a:cubicBezTo>
                      <a:cubicBezTo>
                        <a:pt x="38220" y="210809"/>
                        <a:pt x="-10626" y="168312"/>
                        <a:pt x="2074" y="127281"/>
                      </a:cubicBezTo>
                      <a:close/>
                    </a:path>
                  </a:pathLst>
                </a:custGeom>
                <a:solidFill>
                  <a:srgbClr val="DCCDA4"/>
                </a:solidFill>
                <a:ln w="9525" cap="flat" cmpd="sng">
                  <a:solidFill>
                    <a:srgbClr val="7F775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75" name="Google Shape;275;p14"/>
                <p:cNvSpPr/>
                <p:nvPr/>
              </p:nvSpPr>
              <p:spPr>
                <a:xfrm rot="10800000" flipH="1">
                  <a:off x="4420129" y="4162593"/>
                  <a:ext cx="99000" cy="99900"/>
                </a:xfrm>
                <a:prstGeom prst="ellipse">
                  <a:avLst/>
                </a:prstGeom>
                <a:gradFill>
                  <a:gsLst>
                    <a:gs pos="0">
                      <a:srgbClr val="AB9F7F"/>
                    </a:gs>
                    <a:gs pos="10000">
                      <a:srgbClr val="AB9F7F"/>
                    </a:gs>
                    <a:gs pos="58000">
                      <a:srgbClr val="AB9F7F"/>
                    </a:gs>
                    <a:gs pos="87000">
                      <a:srgbClr val="DCCDA4"/>
                    </a:gs>
                    <a:gs pos="100000">
                      <a:srgbClr val="DCCDA4"/>
                    </a:gs>
                  </a:gsLst>
                  <a:path path="circle">
                    <a:fillToRect l="100000" t="100000"/>
                  </a:path>
                  <a:tileRect r="-100000" b="-100000"/>
                </a:gradFill>
                <a:ln w="12700" cap="flat" cmpd="sng">
                  <a:solidFill>
                    <a:srgbClr val="AB9F7F"/>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grpSp>
        <p:sp>
          <p:nvSpPr>
            <p:cNvPr id="276" name="Google Shape;276;p14"/>
            <p:cNvSpPr/>
            <p:nvPr/>
          </p:nvSpPr>
          <p:spPr>
            <a:xfrm>
              <a:off x="7203895" y="887821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77" name="Google Shape;277;p14"/>
            <p:cNvSpPr/>
            <p:nvPr/>
          </p:nvSpPr>
          <p:spPr>
            <a:xfrm>
              <a:off x="6060895" y="804001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pic>
          <p:nvPicPr>
            <p:cNvPr id="278" name="Google Shape;278;p14"/>
            <p:cNvPicPr preferRelativeResize="0"/>
            <p:nvPr/>
          </p:nvPicPr>
          <p:blipFill>
            <a:blip r:embed="rId4">
              <a:alphaModFix/>
            </a:blip>
            <a:stretch>
              <a:fillRect/>
            </a:stretch>
          </p:blipFill>
          <p:spPr>
            <a:xfrm>
              <a:off x="1557269" y="2341151"/>
              <a:ext cx="345824" cy="691649"/>
            </a:xfrm>
            <a:prstGeom prst="rect">
              <a:avLst/>
            </a:prstGeom>
            <a:noFill/>
            <a:ln>
              <a:noFill/>
            </a:ln>
          </p:spPr>
        </p:pic>
        <p:pic>
          <p:nvPicPr>
            <p:cNvPr id="279" name="Google Shape;279;p14"/>
            <p:cNvPicPr preferRelativeResize="0"/>
            <p:nvPr/>
          </p:nvPicPr>
          <p:blipFill>
            <a:blip r:embed="rId4">
              <a:alphaModFix/>
            </a:blip>
            <a:stretch>
              <a:fillRect/>
            </a:stretch>
          </p:blipFill>
          <p:spPr>
            <a:xfrm>
              <a:off x="1938269" y="2341151"/>
              <a:ext cx="345824" cy="691649"/>
            </a:xfrm>
            <a:prstGeom prst="rect">
              <a:avLst/>
            </a:prstGeom>
            <a:noFill/>
            <a:ln>
              <a:noFill/>
            </a:ln>
          </p:spPr>
        </p:pic>
        <p:pic>
          <p:nvPicPr>
            <p:cNvPr id="280" name="Google Shape;280;p14"/>
            <p:cNvPicPr preferRelativeResize="0"/>
            <p:nvPr/>
          </p:nvPicPr>
          <p:blipFill>
            <a:blip r:embed="rId4">
              <a:alphaModFix/>
            </a:blip>
            <a:stretch>
              <a:fillRect/>
            </a:stretch>
          </p:blipFill>
          <p:spPr>
            <a:xfrm>
              <a:off x="2319269" y="2341151"/>
              <a:ext cx="345824" cy="691649"/>
            </a:xfrm>
            <a:prstGeom prst="rect">
              <a:avLst/>
            </a:prstGeom>
            <a:noFill/>
            <a:ln>
              <a:noFill/>
            </a:ln>
          </p:spPr>
        </p:pic>
        <p:pic>
          <p:nvPicPr>
            <p:cNvPr id="281" name="Google Shape;281;p14"/>
            <p:cNvPicPr preferRelativeResize="0"/>
            <p:nvPr/>
          </p:nvPicPr>
          <p:blipFill>
            <a:blip r:embed="rId4">
              <a:alphaModFix/>
            </a:blip>
            <a:stretch>
              <a:fillRect/>
            </a:stretch>
          </p:blipFill>
          <p:spPr>
            <a:xfrm>
              <a:off x="2700269" y="2341151"/>
              <a:ext cx="345824" cy="691649"/>
            </a:xfrm>
            <a:prstGeom prst="rect">
              <a:avLst/>
            </a:prstGeom>
            <a:noFill/>
            <a:ln>
              <a:noFill/>
            </a:ln>
          </p:spPr>
        </p:pic>
        <p:pic>
          <p:nvPicPr>
            <p:cNvPr id="282" name="Google Shape;282;p14"/>
            <p:cNvPicPr preferRelativeResize="0"/>
            <p:nvPr/>
          </p:nvPicPr>
          <p:blipFill>
            <a:blip r:embed="rId4">
              <a:alphaModFix/>
            </a:blip>
            <a:stretch>
              <a:fillRect/>
            </a:stretch>
          </p:blipFill>
          <p:spPr>
            <a:xfrm>
              <a:off x="1557269" y="3103151"/>
              <a:ext cx="345824" cy="691649"/>
            </a:xfrm>
            <a:prstGeom prst="rect">
              <a:avLst/>
            </a:prstGeom>
            <a:noFill/>
            <a:ln>
              <a:noFill/>
            </a:ln>
          </p:spPr>
        </p:pic>
        <p:pic>
          <p:nvPicPr>
            <p:cNvPr id="283" name="Google Shape;283;p14"/>
            <p:cNvPicPr preferRelativeResize="0"/>
            <p:nvPr/>
          </p:nvPicPr>
          <p:blipFill>
            <a:blip r:embed="rId4">
              <a:alphaModFix/>
            </a:blip>
            <a:stretch>
              <a:fillRect/>
            </a:stretch>
          </p:blipFill>
          <p:spPr>
            <a:xfrm>
              <a:off x="1938269" y="3103151"/>
              <a:ext cx="345824" cy="691649"/>
            </a:xfrm>
            <a:prstGeom prst="rect">
              <a:avLst/>
            </a:prstGeom>
            <a:noFill/>
            <a:ln>
              <a:noFill/>
            </a:ln>
          </p:spPr>
        </p:pic>
        <p:pic>
          <p:nvPicPr>
            <p:cNvPr id="284" name="Google Shape;284;p14"/>
            <p:cNvPicPr preferRelativeResize="0"/>
            <p:nvPr/>
          </p:nvPicPr>
          <p:blipFill>
            <a:blip r:embed="rId4">
              <a:alphaModFix/>
            </a:blip>
            <a:stretch>
              <a:fillRect/>
            </a:stretch>
          </p:blipFill>
          <p:spPr>
            <a:xfrm>
              <a:off x="2319269" y="3103151"/>
              <a:ext cx="345824" cy="691649"/>
            </a:xfrm>
            <a:prstGeom prst="rect">
              <a:avLst/>
            </a:prstGeom>
            <a:noFill/>
            <a:ln>
              <a:noFill/>
            </a:ln>
          </p:spPr>
        </p:pic>
        <p:pic>
          <p:nvPicPr>
            <p:cNvPr id="285" name="Google Shape;285;p14"/>
            <p:cNvPicPr preferRelativeResize="0"/>
            <p:nvPr/>
          </p:nvPicPr>
          <p:blipFill>
            <a:blip r:embed="rId4">
              <a:alphaModFix/>
            </a:blip>
            <a:stretch>
              <a:fillRect/>
            </a:stretch>
          </p:blipFill>
          <p:spPr>
            <a:xfrm>
              <a:off x="2700269" y="3103151"/>
              <a:ext cx="345824" cy="691649"/>
            </a:xfrm>
            <a:prstGeom prst="rect">
              <a:avLst/>
            </a:prstGeom>
            <a:noFill/>
            <a:ln>
              <a:noFill/>
            </a:ln>
          </p:spPr>
        </p:pic>
        <p:pic>
          <p:nvPicPr>
            <p:cNvPr id="286" name="Google Shape;286;p14"/>
            <p:cNvPicPr preferRelativeResize="0"/>
            <p:nvPr/>
          </p:nvPicPr>
          <p:blipFill>
            <a:blip r:embed="rId4">
              <a:alphaModFix/>
            </a:blip>
            <a:stretch>
              <a:fillRect/>
            </a:stretch>
          </p:blipFill>
          <p:spPr>
            <a:xfrm>
              <a:off x="3081269" y="3103151"/>
              <a:ext cx="345824" cy="691649"/>
            </a:xfrm>
            <a:prstGeom prst="rect">
              <a:avLst/>
            </a:prstGeom>
            <a:noFill/>
            <a:ln>
              <a:noFill/>
            </a:ln>
          </p:spPr>
        </p:pic>
        <p:pic>
          <p:nvPicPr>
            <p:cNvPr id="287" name="Google Shape;287;p14"/>
            <p:cNvPicPr preferRelativeResize="0"/>
            <p:nvPr/>
          </p:nvPicPr>
          <p:blipFill>
            <a:blip r:embed="rId4">
              <a:alphaModFix/>
            </a:blip>
            <a:stretch>
              <a:fillRect/>
            </a:stretch>
          </p:blipFill>
          <p:spPr>
            <a:xfrm>
              <a:off x="3081269" y="2341151"/>
              <a:ext cx="345824" cy="691649"/>
            </a:xfrm>
            <a:prstGeom prst="rect">
              <a:avLst/>
            </a:prstGeom>
            <a:noFill/>
            <a:ln>
              <a:noFill/>
            </a:ln>
          </p:spPr>
        </p:pic>
        <p:sp>
          <p:nvSpPr>
            <p:cNvPr id="288" name="Google Shape;288;p14"/>
            <p:cNvSpPr/>
            <p:nvPr/>
          </p:nvSpPr>
          <p:spPr>
            <a:xfrm rot="-1114649">
              <a:off x="2092107" y="3322818"/>
              <a:ext cx="76274" cy="92782"/>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89" name="Google Shape;289;p14"/>
            <p:cNvSpPr/>
            <p:nvPr/>
          </p:nvSpPr>
          <p:spPr>
            <a:xfrm>
              <a:off x="1711081" y="309416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0" name="Google Shape;290;p14"/>
            <p:cNvSpPr/>
            <p:nvPr/>
          </p:nvSpPr>
          <p:spPr>
            <a:xfrm>
              <a:off x="1711081" y="256076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1" name="Google Shape;291;p14"/>
            <p:cNvSpPr/>
            <p:nvPr/>
          </p:nvSpPr>
          <p:spPr>
            <a:xfrm>
              <a:off x="2063032" y="2564425"/>
              <a:ext cx="963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2" name="Google Shape;292;p14"/>
            <p:cNvSpPr/>
            <p:nvPr/>
          </p:nvSpPr>
          <p:spPr>
            <a:xfrm rot="1393696">
              <a:off x="3205107" y="3402620"/>
              <a:ext cx="76066" cy="92729"/>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3" name="Google Shape;293;p14"/>
            <p:cNvSpPr/>
            <p:nvPr/>
          </p:nvSpPr>
          <p:spPr>
            <a:xfrm>
              <a:off x="2473081" y="263696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4" name="Google Shape;294;p14"/>
            <p:cNvSpPr/>
            <p:nvPr/>
          </p:nvSpPr>
          <p:spPr>
            <a:xfrm>
              <a:off x="2854081" y="248456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5" name="Google Shape;295;p14"/>
            <p:cNvSpPr/>
            <p:nvPr/>
          </p:nvSpPr>
          <p:spPr>
            <a:xfrm>
              <a:off x="2444032" y="3326425"/>
              <a:ext cx="963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6" name="Google Shape;296;p14"/>
            <p:cNvSpPr/>
            <p:nvPr/>
          </p:nvSpPr>
          <p:spPr>
            <a:xfrm>
              <a:off x="3235081" y="2636967"/>
              <a:ext cx="76200" cy="92700"/>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7" name="Google Shape;297;p14"/>
            <p:cNvSpPr/>
            <p:nvPr/>
          </p:nvSpPr>
          <p:spPr>
            <a:xfrm rot="-1114649">
              <a:off x="2854107" y="3322818"/>
              <a:ext cx="76274" cy="92782"/>
            </a:xfrm>
            <a:prstGeom prst="ellipse">
              <a:avLst/>
            </a:prstGeom>
            <a:solidFill>
              <a:srgbClr val="C00000"/>
            </a:solidFill>
            <a:ln>
              <a:noFill/>
            </a:ln>
          </p:spPr>
          <p:txBody>
            <a:bodyPr spcFirstLastPara="1" wrap="square" lIns="91425" tIns="45700" rIns="91425" bIns="45700" anchor="ctr" anchorCtr="0">
              <a:noAutofit/>
            </a:bodyPr>
            <a:lstStyle/>
            <a:p>
              <a:pPr algn="ctr"/>
              <a:endParaRPr sz="1800">
                <a:solidFill>
                  <a:srgbClr val="FFFFFF"/>
                </a:solidFill>
                <a:latin typeface="Calibri"/>
                <a:ea typeface="Calibri"/>
                <a:cs typeface="Calibri"/>
                <a:sym typeface="Calibri"/>
              </a:endParaRPr>
            </a:p>
          </p:txBody>
        </p:sp>
        <p:pic>
          <p:nvPicPr>
            <p:cNvPr id="298" name="Google Shape;298;p14"/>
            <p:cNvPicPr preferRelativeResize="0"/>
            <p:nvPr/>
          </p:nvPicPr>
          <p:blipFill>
            <a:blip r:embed="rId5">
              <a:alphaModFix/>
            </a:blip>
            <a:stretch>
              <a:fillRect/>
            </a:stretch>
          </p:blipFill>
          <p:spPr>
            <a:xfrm>
              <a:off x="2236660" y="8064771"/>
              <a:ext cx="1584000" cy="1606858"/>
            </a:xfrm>
            <a:prstGeom prst="rect">
              <a:avLst/>
            </a:prstGeom>
            <a:noFill/>
            <a:ln>
              <a:noFill/>
            </a:ln>
          </p:spPr>
        </p:pic>
      </p:grpSp>
      <p:sp>
        <p:nvSpPr>
          <p:cNvPr id="299" name="Google Shape;299;p14"/>
          <p:cNvSpPr txBox="1"/>
          <p:nvPr/>
        </p:nvSpPr>
        <p:spPr>
          <a:xfrm>
            <a:off x="5540528" y="140321"/>
            <a:ext cx="3116700" cy="492412"/>
          </a:xfrm>
          <a:prstGeom prst="rect">
            <a:avLst/>
          </a:prstGeom>
          <a:noFill/>
          <a:ln>
            <a:noFill/>
          </a:ln>
        </p:spPr>
        <p:txBody>
          <a:bodyPr spcFirstLastPara="1" wrap="square" lIns="91425" tIns="91425" rIns="91425" bIns="91425" anchor="t" anchorCtr="0">
            <a:spAutoFit/>
          </a:bodyPr>
          <a:lstStyle/>
          <a:p>
            <a:r>
              <a:rPr lang="en-GB" sz="2000" b="1" dirty="0"/>
              <a:t>Graphical Abstract</a:t>
            </a:r>
            <a:endParaRPr sz="20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txBox="1"/>
          <p:nvPr/>
        </p:nvSpPr>
        <p:spPr>
          <a:xfrm>
            <a:off x="9521687" y="0"/>
            <a:ext cx="4328400" cy="2627997"/>
          </a:xfrm>
          <a:prstGeom prst="rect">
            <a:avLst/>
          </a:prstGeom>
          <a:noFill/>
          <a:ln>
            <a:noFill/>
          </a:ln>
        </p:spPr>
        <p:txBody>
          <a:bodyPr spcFirstLastPara="1" wrap="square" lIns="91425" tIns="91425" rIns="91425" bIns="91425" anchor="t" anchorCtr="0">
            <a:spAutoFit/>
          </a:bodyPr>
          <a:lstStyle/>
          <a:p>
            <a:r>
              <a:rPr lang="en-GB" dirty="0"/>
              <a:t>Figure 1: A) Consensus Clustering based on Invasiveness gene set. B) Expression of Invasiveness genes in BLCA cancer. C) Invasiveness score distribution in INV High, Low and Medium groups identified by Consensus Clusters. D) Differential association of Invasiveness phenotype (INV High vs INV Low) with survival prognosis in TCGA patients.</a:t>
            </a:r>
            <a:endParaRPr dirty="0"/>
          </a:p>
        </p:txBody>
      </p:sp>
      <p:grpSp>
        <p:nvGrpSpPr>
          <p:cNvPr id="2" name="Group 1">
            <a:extLst>
              <a:ext uri="{FF2B5EF4-FFF2-40B4-BE49-F238E27FC236}">
                <a16:creationId xmlns:a16="http://schemas.microsoft.com/office/drawing/2014/main" id="{B208B405-3B5B-42B8-934E-A58C1F8B3327}"/>
              </a:ext>
            </a:extLst>
          </p:cNvPr>
          <p:cNvGrpSpPr/>
          <p:nvPr/>
        </p:nvGrpSpPr>
        <p:grpSpPr>
          <a:xfrm>
            <a:off x="1" y="-39758"/>
            <a:ext cx="9521686" cy="13872572"/>
            <a:chOff x="1381919" y="1295400"/>
            <a:chExt cx="6893285" cy="11416096"/>
          </a:xfrm>
        </p:grpSpPr>
        <p:pic>
          <p:nvPicPr>
            <p:cNvPr id="9" name="Graphic 8">
              <a:extLst>
                <a:ext uri="{FF2B5EF4-FFF2-40B4-BE49-F238E27FC236}">
                  <a16:creationId xmlns:a16="http://schemas.microsoft.com/office/drawing/2014/main" id="{C5C14EE2-C3AE-41B3-8558-41609440B8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7893" y="1551000"/>
              <a:ext cx="3171840" cy="2557935"/>
            </a:xfrm>
            <a:prstGeom prst="rect">
              <a:avLst/>
            </a:prstGeom>
          </p:spPr>
        </p:pic>
        <p:pic>
          <p:nvPicPr>
            <p:cNvPr id="7" name="Graphic 6">
              <a:extLst>
                <a:ext uri="{FF2B5EF4-FFF2-40B4-BE49-F238E27FC236}">
                  <a16:creationId xmlns:a16="http://schemas.microsoft.com/office/drawing/2014/main" id="{D3191D5A-4C99-4EFD-8EC8-244ADFFD87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7912" y="4076266"/>
              <a:ext cx="6877292" cy="3056574"/>
            </a:xfrm>
            <a:prstGeom prst="rect">
              <a:avLst/>
            </a:prstGeom>
          </p:spPr>
        </p:pic>
        <p:pic>
          <p:nvPicPr>
            <p:cNvPr id="305" name="Google Shape;305;p15"/>
            <p:cNvPicPr preferRelativeResize="0"/>
            <p:nvPr/>
          </p:nvPicPr>
          <p:blipFill>
            <a:blip r:embed="rId7">
              <a:alphaModFix/>
            </a:blip>
            <a:stretch>
              <a:fillRect/>
            </a:stretch>
          </p:blipFill>
          <p:spPr>
            <a:xfrm>
              <a:off x="1610520" y="1742951"/>
              <a:ext cx="2168251" cy="2160277"/>
            </a:xfrm>
            <a:prstGeom prst="rect">
              <a:avLst/>
            </a:prstGeom>
            <a:noFill/>
            <a:ln>
              <a:noFill/>
            </a:ln>
          </p:spPr>
        </p:pic>
        <p:sp>
          <p:nvSpPr>
            <p:cNvPr id="307" name="Google Shape;307;p15"/>
            <p:cNvSpPr/>
            <p:nvPr/>
          </p:nvSpPr>
          <p:spPr>
            <a:xfrm>
              <a:off x="2696701" y="1598775"/>
              <a:ext cx="1071300" cy="145200"/>
            </a:xfrm>
            <a:prstGeom prst="rect">
              <a:avLst/>
            </a:prstGeom>
            <a:solidFill>
              <a:srgbClr val="FF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 name="Google Shape;308;p15"/>
            <p:cNvSpPr/>
            <p:nvPr/>
          </p:nvSpPr>
          <p:spPr>
            <a:xfrm>
              <a:off x="1599751" y="1598775"/>
              <a:ext cx="515100" cy="145200"/>
            </a:xfrm>
            <a:prstGeom prst="rect">
              <a:avLst/>
            </a:prstGeom>
            <a:solidFill>
              <a:srgbClr val="0000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 name="Google Shape;309;p15"/>
            <p:cNvSpPr/>
            <p:nvPr/>
          </p:nvSpPr>
          <p:spPr>
            <a:xfrm>
              <a:off x="2114851" y="1598775"/>
              <a:ext cx="582000" cy="145200"/>
            </a:xfrm>
            <a:prstGeom prst="rect">
              <a:avLst/>
            </a:prstGeom>
            <a:solidFill>
              <a:srgbClr val="FFFF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 name="Google Shape;310;p15"/>
            <p:cNvSpPr txBox="1"/>
            <p:nvPr/>
          </p:nvSpPr>
          <p:spPr>
            <a:xfrm>
              <a:off x="1845794" y="1295400"/>
              <a:ext cx="1453800" cy="329235"/>
            </a:xfrm>
            <a:prstGeom prst="rect">
              <a:avLst/>
            </a:prstGeom>
            <a:noFill/>
            <a:ln>
              <a:noFill/>
            </a:ln>
          </p:spPr>
          <p:txBody>
            <a:bodyPr spcFirstLastPara="1" wrap="square" lIns="91425" tIns="91425" rIns="91425" bIns="91425" anchor="t" anchorCtr="0">
              <a:spAutoFit/>
            </a:bodyPr>
            <a:lstStyle/>
            <a:p>
              <a:r>
                <a:rPr lang="en-GB" sz="1400" dirty="0"/>
                <a:t>Consensus Clustering</a:t>
              </a:r>
              <a:endParaRPr sz="1400" dirty="0"/>
            </a:p>
          </p:txBody>
        </p:sp>
        <p:sp>
          <p:nvSpPr>
            <p:cNvPr id="311" name="Google Shape;311;p15"/>
            <p:cNvSpPr txBox="1"/>
            <p:nvPr/>
          </p:nvSpPr>
          <p:spPr>
            <a:xfrm>
              <a:off x="4775569" y="1295400"/>
              <a:ext cx="2712000" cy="329235"/>
            </a:xfrm>
            <a:prstGeom prst="rect">
              <a:avLst/>
            </a:prstGeom>
            <a:noFill/>
            <a:ln>
              <a:noFill/>
            </a:ln>
          </p:spPr>
          <p:txBody>
            <a:bodyPr spcFirstLastPara="1" wrap="square" lIns="91425" tIns="91425" rIns="91425" bIns="91425" anchor="t" anchorCtr="0">
              <a:spAutoFit/>
            </a:bodyPr>
            <a:lstStyle/>
            <a:p>
              <a:r>
                <a:rPr lang="en-GB" sz="1400" dirty="0"/>
                <a:t>Expression of Invasiveness genes for BLCA</a:t>
              </a:r>
              <a:endParaRPr sz="1400" dirty="0"/>
            </a:p>
          </p:txBody>
        </p:sp>
        <p:cxnSp>
          <p:nvCxnSpPr>
            <p:cNvPr id="314" name="Google Shape;314;p15"/>
            <p:cNvCxnSpPr/>
            <p:nvPr/>
          </p:nvCxnSpPr>
          <p:spPr>
            <a:xfrm rot="10800000" flipH="1">
              <a:off x="6153044" y="12432286"/>
              <a:ext cx="936900" cy="10800"/>
            </a:xfrm>
            <a:prstGeom prst="straightConnector1">
              <a:avLst/>
            </a:prstGeom>
            <a:noFill/>
            <a:ln w="9525" cap="flat" cmpd="sng">
              <a:solidFill>
                <a:srgbClr val="FF0000"/>
              </a:solidFill>
              <a:prstDash val="dash"/>
              <a:round/>
              <a:headEnd type="none" w="med" len="med"/>
              <a:tailEnd type="stealth" w="med" len="med"/>
            </a:ln>
          </p:spPr>
        </p:cxnSp>
        <p:cxnSp>
          <p:nvCxnSpPr>
            <p:cNvPr id="315" name="Google Shape;315;p15"/>
            <p:cNvCxnSpPr/>
            <p:nvPr/>
          </p:nvCxnSpPr>
          <p:spPr>
            <a:xfrm rot="10800000">
              <a:off x="5256391" y="12428686"/>
              <a:ext cx="721500" cy="14400"/>
            </a:xfrm>
            <a:prstGeom prst="straightConnector1">
              <a:avLst/>
            </a:prstGeom>
            <a:noFill/>
            <a:ln w="9525" cap="flat" cmpd="sng">
              <a:solidFill>
                <a:srgbClr val="0000FF"/>
              </a:solidFill>
              <a:prstDash val="dash"/>
              <a:round/>
              <a:headEnd type="none" w="med" len="med"/>
              <a:tailEnd type="stealth" w="med" len="med"/>
            </a:ln>
          </p:spPr>
        </p:cxnSp>
        <p:sp>
          <p:nvSpPr>
            <p:cNvPr id="316" name="Google Shape;316;p15"/>
            <p:cNvSpPr txBox="1"/>
            <p:nvPr/>
          </p:nvSpPr>
          <p:spPr>
            <a:xfrm>
              <a:off x="6083813" y="12380305"/>
              <a:ext cx="1183800" cy="329235"/>
            </a:xfrm>
            <a:prstGeom prst="rect">
              <a:avLst/>
            </a:prstGeom>
            <a:noFill/>
            <a:ln>
              <a:noFill/>
            </a:ln>
          </p:spPr>
          <p:txBody>
            <a:bodyPr spcFirstLastPara="1" wrap="square" lIns="91425" tIns="91425" rIns="91425" bIns="91425" anchor="t" anchorCtr="0">
              <a:spAutoFit/>
            </a:bodyPr>
            <a:lstStyle/>
            <a:p>
              <a:r>
                <a:rPr lang="en-GB" sz="1400" dirty="0"/>
                <a:t>INV High Worse</a:t>
              </a:r>
              <a:endParaRPr sz="1400" dirty="0"/>
            </a:p>
          </p:txBody>
        </p:sp>
        <p:sp>
          <p:nvSpPr>
            <p:cNvPr id="317" name="Google Shape;317;p15"/>
            <p:cNvSpPr txBox="1"/>
            <p:nvPr/>
          </p:nvSpPr>
          <p:spPr>
            <a:xfrm>
              <a:off x="5065759" y="12382261"/>
              <a:ext cx="1183800" cy="329235"/>
            </a:xfrm>
            <a:prstGeom prst="rect">
              <a:avLst/>
            </a:prstGeom>
            <a:noFill/>
            <a:ln>
              <a:noFill/>
            </a:ln>
          </p:spPr>
          <p:txBody>
            <a:bodyPr spcFirstLastPara="1" wrap="square" lIns="91425" tIns="91425" rIns="91425" bIns="91425" anchor="t" anchorCtr="0">
              <a:spAutoFit/>
            </a:bodyPr>
            <a:lstStyle/>
            <a:p>
              <a:r>
                <a:rPr lang="en-GB" sz="1400" dirty="0"/>
                <a:t>INV High Better</a:t>
              </a:r>
              <a:endParaRPr sz="1400" dirty="0"/>
            </a:p>
          </p:txBody>
        </p:sp>
        <p:sp>
          <p:nvSpPr>
            <p:cNvPr id="318" name="Google Shape;318;p15"/>
            <p:cNvSpPr txBox="1"/>
            <p:nvPr/>
          </p:nvSpPr>
          <p:spPr>
            <a:xfrm>
              <a:off x="1381919" y="1295400"/>
              <a:ext cx="387600" cy="456120"/>
            </a:xfrm>
            <a:prstGeom prst="rect">
              <a:avLst/>
            </a:prstGeom>
            <a:noFill/>
            <a:ln>
              <a:noFill/>
            </a:ln>
          </p:spPr>
          <p:txBody>
            <a:bodyPr spcFirstLastPara="1" wrap="square" lIns="91425" tIns="91425" rIns="91425" bIns="91425" anchor="t" anchorCtr="0">
              <a:spAutoFit/>
            </a:bodyPr>
            <a:lstStyle/>
            <a:p>
              <a:r>
                <a:rPr lang="en-GB" b="1"/>
                <a:t>A</a:t>
              </a:r>
              <a:endParaRPr b="1"/>
            </a:p>
          </p:txBody>
        </p:sp>
        <p:sp>
          <p:nvSpPr>
            <p:cNvPr id="319" name="Google Shape;319;p15"/>
            <p:cNvSpPr txBox="1"/>
            <p:nvPr/>
          </p:nvSpPr>
          <p:spPr>
            <a:xfrm>
              <a:off x="4506119" y="1295400"/>
              <a:ext cx="387600" cy="456120"/>
            </a:xfrm>
            <a:prstGeom prst="rect">
              <a:avLst/>
            </a:prstGeom>
            <a:noFill/>
            <a:ln>
              <a:noFill/>
            </a:ln>
          </p:spPr>
          <p:txBody>
            <a:bodyPr spcFirstLastPara="1" wrap="square" lIns="91425" tIns="91425" rIns="91425" bIns="91425" anchor="t" anchorCtr="0">
              <a:spAutoFit/>
            </a:bodyPr>
            <a:lstStyle/>
            <a:p>
              <a:r>
                <a:rPr lang="en-GB" b="1"/>
                <a:t>B</a:t>
              </a:r>
              <a:endParaRPr b="1"/>
            </a:p>
          </p:txBody>
        </p:sp>
        <p:sp>
          <p:nvSpPr>
            <p:cNvPr id="320" name="Google Shape;320;p15"/>
            <p:cNvSpPr txBox="1"/>
            <p:nvPr/>
          </p:nvSpPr>
          <p:spPr>
            <a:xfrm>
              <a:off x="1381919" y="3925002"/>
              <a:ext cx="387600" cy="456120"/>
            </a:xfrm>
            <a:prstGeom prst="rect">
              <a:avLst/>
            </a:prstGeom>
            <a:noFill/>
            <a:ln>
              <a:noFill/>
            </a:ln>
          </p:spPr>
          <p:txBody>
            <a:bodyPr spcFirstLastPara="1" wrap="square" lIns="91425" tIns="91425" rIns="91425" bIns="91425" anchor="t" anchorCtr="0">
              <a:spAutoFit/>
            </a:bodyPr>
            <a:lstStyle/>
            <a:p>
              <a:r>
                <a:rPr lang="en-GB" b="1" dirty="0"/>
                <a:t>C</a:t>
              </a:r>
              <a:endParaRPr b="1" dirty="0"/>
            </a:p>
          </p:txBody>
        </p:sp>
        <p:sp>
          <p:nvSpPr>
            <p:cNvPr id="321" name="Google Shape;321;p15"/>
            <p:cNvSpPr txBox="1"/>
            <p:nvPr/>
          </p:nvSpPr>
          <p:spPr>
            <a:xfrm>
              <a:off x="1381919" y="6858000"/>
              <a:ext cx="387600" cy="456120"/>
            </a:xfrm>
            <a:prstGeom prst="rect">
              <a:avLst/>
            </a:prstGeom>
            <a:noFill/>
            <a:ln>
              <a:noFill/>
            </a:ln>
          </p:spPr>
          <p:txBody>
            <a:bodyPr spcFirstLastPara="1" wrap="square" lIns="91425" tIns="91425" rIns="91425" bIns="91425" anchor="t" anchorCtr="0">
              <a:spAutoFit/>
            </a:bodyPr>
            <a:lstStyle/>
            <a:p>
              <a:r>
                <a:rPr lang="en-GB" b="1"/>
                <a:t>D</a:t>
              </a:r>
              <a:endParaRPr b="1"/>
            </a:p>
          </p:txBody>
        </p:sp>
        <p:pic>
          <p:nvPicPr>
            <p:cNvPr id="11" name="Graphic 10">
              <a:extLst>
                <a:ext uri="{FF2B5EF4-FFF2-40B4-BE49-F238E27FC236}">
                  <a16:creationId xmlns:a16="http://schemas.microsoft.com/office/drawing/2014/main" id="{31EA36CA-C004-43CC-B3B2-1CAA7C85A9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9751" y="7089518"/>
              <a:ext cx="5150007" cy="5327593"/>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6"/>
          <p:cNvSpPr txBox="1"/>
          <p:nvPr/>
        </p:nvSpPr>
        <p:spPr>
          <a:xfrm>
            <a:off x="-103323" y="11749670"/>
            <a:ext cx="10404000" cy="456120"/>
          </a:xfrm>
          <a:prstGeom prst="rect">
            <a:avLst/>
          </a:prstGeom>
          <a:noFill/>
          <a:ln>
            <a:noFill/>
          </a:ln>
        </p:spPr>
        <p:txBody>
          <a:bodyPr spcFirstLastPara="1" wrap="square" lIns="91425" tIns="91425" rIns="91425" bIns="91425" anchor="t" anchorCtr="0">
            <a:spAutoFit/>
          </a:bodyPr>
          <a:lstStyle/>
          <a:p>
            <a:r>
              <a:rPr lang="en-GB" dirty="0"/>
              <a:t>Figure 2: Master Regulator Analysis Pipeline for a </a:t>
            </a:r>
            <a:r>
              <a:rPr lang="en-GB" dirty="0" err="1"/>
              <a:t>Pancancer</a:t>
            </a:r>
            <a:r>
              <a:rPr lang="en-GB" dirty="0"/>
              <a:t> Invasiveness Phenotype</a:t>
            </a:r>
            <a:endParaRPr dirty="0"/>
          </a:p>
        </p:txBody>
      </p:sp>
      <p:sp>
        <p:nvSpPr>
          <p:cNvPr id="330" name="Google Shape;330;p16"/>
          <p:cNvSpPr txBox="1"/>
          <p:nvPr/>
        </p:nvSpPr>
        <p:spPr>
          <a:xfrm>
            <a:off x="26883" y="39752"/>
            <a:ext cx="398400" cy="456120"/>
          </a:xfrm>
          <a:prstGeom prst="rect">
            <a:avLst/>
          </a:prstGeom>
          <a:noFill/>
          <a:ln>
            <a:noFill/>
          </a:ln>
        </p:spPr>
        <p:txBody>
          <a:bodyPr spcFirstLastPara="1" wrap="square" lIns="91425" tIns="91425" rIns="91425" bIns="91425" anchor="t" anchorCtr="0">
            <a:spAutoFit/>
          </a:bodyPr>
          <a:lstStyle/>
          <a:p>
            <a:r>
              <a:rPr lang="en-GB" b="1"/>
              <a:t>A</a:t>
            </a:r>
            <a:endParaRPr b="1"/>
          </a:p>
        </p:txBody>
      </p:sp>
      <p:sp>
        <p:nvSpPr>
          <p:cNvPr id="331" name="Google Shape;331;p16"/>
          <p:cNvSpPr txBox="1"/>
          <p:nvPr/>
        </p:nvSpPr>
        <p:spPr>
          <a:xfrm>
            <a:off x="4447965" y="20829"/>
            <a:ext cx="398400" cy="456120"/>
          </a:xfrm>
          <a:prstGeom prst="rect">
            <a:avLst/>
          </a:prstGeom>
          <a:noFill/>
          <a:ln>
            <a:noFill/>
          </a:ln>
        </p:spPr>
        <p:txBody>
          <a:bodyPr spcFirstLastPara="1" wrap="square" lIns="91425" tIns="91425" rIns="91425" bIns="91425" anchor="t" anchorCtr="0">
            <a:spAutoFit/>
          </a:bodyPr>
          <a:lstStyle/>
          <a:p>
            <a:r>
              <a:rPr lang="en-GB" b="1" dirty="0"/>
              <a:t>B</a:t>
            </a:r>
            <a:endParaRPr b="1" dirty="0"/>
          </a:p>
        </p:txBody>
      </p:sp>
      <p:sp>
        <p:nvSpPr>
          <p:cNvPr id="332" name="Google Shape;332;p16"/>
          <p:cNvSpPr txBox="1"/>
          <p:nvPr/>
        </p:nvSpPr>
        <p:spPr>
          <a:xfrm>
            <a:off x="8003166" y="31522"/>
            <a:ext cx="398400" cy="456120"/>
          </a:xfrm>
          <a:prstGeom prst="rect">
            <a:avLst/>
          </a:prstGeom>
          <a:noFill/>
          <a:ln>
            <a:noFill/>
          </a:ln>
        </p:spPr>
        <p:txBody>
          <a:bodyPr spcFirstLastPara="1" wrap="square" lIns="91425" tIns="91425" rIns="91425" bIns="91425" anchor="t" anchorCtr="0">
            <a:spAutoFit/>
          </a:bodyPr>
          <a:lstStyle/>
          <a:p>
            <a:r>
              <a:rPr lang="en-GB" b="1" dirty="0"/>
              <a:t>C</a:t>
            </a:r>
            <a:endParaRPr b="1" dirty="0"/>
          </a:p>
        </p:txBody>
      </p:sp>
      <p:sp>
        <p:nvSpPr>
          <p:cNvPr id="334" name="Google Shape;334;p16"/>
          <p:cNvSpPr txBox="1"/>
          <p:nvPr/>
        </p:nvSpPr>
        <p:spPr>
          <a:xfrm>
            <a:off x="26883" y="5112110"/>
            <a:ext cx="398400" cy="456120"/>
          </a:xfrm>
          <a:prstGeom prst="rect">
            <a:avLst/>
          </a:prstGeom>
          <a:noFill/>
          <a:ln>
            <a:noFill/>
          </a:ln>
        </p:spPr>
        <p:txBody>
          <a:bodyPr spcFirstLastPara="1" wrap="square" lIns="91425" tIns="91425" rIns="91425" bIns="91425" anchor="t" anchorCtr="0">
            <a:spAutoFit/>
          </a:bodyPr>
          <a:lstStyle/>
          <a:p>
            <a:r>
              <a:rPr lang="en-GB" b="1" dirty="0"/>
              <a:t>D</a:t>
            </a:r>
            <a:endParaRPr b="1" dirty="0"/>
          </a:p>
        </p:txBody>
      </p:sp>
      <p:sp>
        <p:nvSpPr>
          <p:cNvPr id="336" name="Google Shape;336;p16"/>
          <p:cNvSpPr txBox="1"/>
          <p:nvPr/>
        </p:nvSpPr>
        <p:spPr>
          <a:xfrm>
            <a:off x="4398440" y="5030496"/>
            <a:ext cx="398400" cy="456120"/>
          </a:xfrm>
          <a:prstGeom prst="rect">
            <a:avLst/>
          </a:prstGeom>
          <a:noFill/>
          <a:ln>
            <a:noFill/>
          </a:ln>
        </p:spPr>
        <p:txBody>
          <a:bodyPr spcFirstLastPara="1" wrap="square" lIns="91425" tIns="91425" rIns="91425" bIns="91425" anchor="t" anchorCtr="0">
            <a:spAutoFit/>
          </a:bodyPr>
          <a:lstStyle/>
          <a:p>
            <a:r>
              <a:rPr lang="en-GB" b="1" dirty="0"/>
              <a:t>E</a:t>
            </a:r>
            <a:endParaRPr b="1" dirty="0"/>
          </a:p>
        </p:txBody>
      </p:sp>
      <p:sp>
        <p:nvSpPr>
          <p:cNvPr id="338" name="Google Shape;338;p16"/>
          <p:cNvSpPr txBox="1"/>
          <p:nvPr/>
        </p:nvSpPr>
        <p:spPr>
          <a:xfrm>
            <a:off x="8228639" y="5083850"/>
            <a:ext cx="398400" cy="456120"/>
          </a:xfrm>
          <a:prstGeom prst="rect">
            <a:avLst/>
          </a:prstGeom>
          <a:noFill/>
          <a:ln>
            <a:noFill/>
          </a:ln>
        </p:spPr>
        <p:txBody>
          <a:bodyPr spcFirstLastPara="1" wrap="square" lIns="91425" tIns="91425" rIns="91425" bIns="91425" anchor="t" anchorCtr="0">
            <a:spAutoFit/>
          </a:bodyPr>
          <a:lstStyle/>
          <a:p>
            <a:r>
              <a:rPr lang="en-GB" b="1" dirty="0"/>
              <a:t>F</a:t>
            </a:r>
            <a:endParaRPr b="1" dirty="0"/>
          </a:p>
        </p:txBody>
      </p:sp>
      <p:pic>
        <p:nvPicPr>
          <p:cNvPr id="7" name="Graphic 6">
            <a:extLst>
              <a:ext uri="{FF2B5EF4-FFF2-40B4-BE49-F238E27FC236}">
                <a16:creationId xmlns:a16="http://schemas.microsoft.com/office/drawing/2014/main" id="{F1676644-F559-4BEA-9D60-230B04FC8B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14722"/>
            <a:ext cx="4447966" cy="5337559"/>
          </a:xfrm>
          <a:prstGeom prst="rect">
            <a:avLst/>
          </a:prstGeom>
        </p:spPr>
      </p:pic>
      <p:pic>
        <p:nvPicPr>
          <p:cNvPr id="9" name="Graphic 8">
            <a:extLst>
              <a:ext uri="{FF2B5EF4-FFF2-40B4-BE49-F238E27FC236}">
                <a16:creationId xmlns:a16="http://schemas.microsoft.com/office/drawing/2014/main" id="{894D7CA9-92A7-438E-93A8-1D74E5FB59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5034" y="557858"/>
            <a:ext cx="3729736" cy="3781299"/>
          </a:xfrm>
          <a:prstGeom prst="rect">
            <a:avLst/>
          </a:prstGeom>
        </p:spPr>
      </p:pic>
      <p:pic>
        <p:nvPicPr>
          <p:cNvPr id="11" name="Graphic 10">
            <a:extLst>
              <a:ext uri="{FF2B5EF4-FFF2-40B4-BE49-F238E27FC236}">
                <a16:creationId xmlns:a16="http://schemas.microsoft.com/office/drawing/2014/main" id="{945DD7D5-B27D-4453-B2C6-0DC288DD82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8694" y="511047"/>
            <a:ext cx="5637307" cy="3365214"/>
          </a:xfrm>
          <a:prstGeom prst="rect">
            <a:avLst/>
          </a:prstGeom>
        </p:spPr>
      </p:pic>
      <p:pic>
        <p:nvPicPr>
          <p:cNvPr id="13" name="Graphic 12">
            <a:extLst>
              <a:ext uri="{FF2B5EF4-FFF2-40B4-BE49-F238E27FC236}">
                <a16:creationId xmlns:a16="http://schemas.microsoft.com/office/drawing/2014/main" id="{436EBBEA-9443-4D12-9973-8CD170FD53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70" y="5451395"/>
            <a:ext cx="4475299" cy="4209439"/>
          </a:xfrm>
          <a:prstGeom prst="rect">
            <a:avLst/>
          </a:prstGeom>
        </p:spPr>
      </p:pic>
      <p:pic>
        <p:nvPicPr>
          <p:cNvPr id="15" name="Graphic 14">
            <a:extLst>
              <a:ext uri="{FF2B5EF4-FFF2-40B4-BE49-F238E27FC236}">
                <a16:creationId xmlns:a16="http://schemas.microsoft.com/office/drawing/2014/main" id="{EA254879-F7B7-4E9F-837D-937ED8F17C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86835" y="5399005"/>
            <a:ext cx="3852609" cy="6014787"/>
          </a:xfrm>
          <a:prstGeom prst="rect">
            <a:avLst/>
          </a:prstGeom>
        </p:spPr>
      </p:pic>
      <p:pic>
        <p:nvPicPr>
          <p:cNvPr id="17" name="Graphic 16">
            <a:extLst>
              <a:ext uri="{FF2B5EF4-FFF2-40B4-BE49-F238E27FC236}">
                <a16:creationId xmlns:a16="http://schemas.microsoft.com/office/drawing/2014/main" id="{D9EC9996-12BC-4B25-8FA5-F4DDF5F184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69997" y="5258556"/>
            <a:ext cx="4889567" cy="45620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9" name="Picture 8" descr="A picture containing text, writing implement, colorful, pencil&#10;&#10;Description automatically generated">
            <a:extLst>
              <a:ext uri="{FF2B5EF4-FFF2-40B4-BE49-F238E27FC236}">
                <a16:creationId xmlns:a16="http://schemas.microsoft.com/office/drawing/2014/main" id="{CDC79199-7ABD-457C-AB86-090DB8662EE4}"/>
              </a:ext>
            </a:extLst>
          </p:cNvPr>
          <p:cNvPicPr>
            <a:picLocks noChangeAspect="1"/>
          </p:cNvPicPr>
          <p:nvPr/>
        </p:nvPicPr>
        <p:blipFill>
          <a:blip r:embed="rId3"/>
          <a:stretch>
            <a:fillRect/>
          </a:stretch>
        </p:blipFill>
        <p:spPr>
          <a:xfrm>
            <a:off x="6627385" y="4699171"/>
            <a:ext cx="7039926" cy="7039926"/>
          </a:xfrm>
          <a:prstGeom prst="rect">
            <a:avLst/>
          </a:prstGeom>
        </p:spPr>
      </p:pic>
      <p:pic>
        <p:nvPicPr>
          <p:cNvPr id="3" name="Picture 2" descr="Chart&#10;&#10;Description automatically generated">
            <a:extLst>
              <a:ext uri="{FF2B5EF4-FFF2-40B4-BE49-F238E27FC236}">
                <a16:creationId xmlns:a16="http://schemas.microsoft.com/office/drawing/2014/main" id="{56BD0DA7-C9BF-4D4D-AB52-440898A2FE9A}"/>
              </a:ext>
            </a:extLst>
          </p:cNvPr>
          <p:cNvPicPr>
            <a:picLocks noChangeAspect="1"/>
          </p:cNvPicPr>
          <p:nvPr/>
        </p:nvPicPr>
        <p:blipFill>
          <a:blip r:embed="rId4"/>
          <a:stretch>
            <a:fillRect/>
          </a:stretch>
        </p:blipFill>
        <p:spPr>
          <a:xfrm>
            <a:off x="-1" y="335523"/>
            <a:ext cx="7622143" cy="4012709"/>
          </a:xfrm>
          <a:prstGeom prst="rect">
            <a:avLst/>
          </a:prstGeom>
        </p:spPr>
      </p:pic>
      <p:sp>
        <p:nvSpPr>
          <p:cNvPr id="343" name="Google Shape;343;p17"/>
          <p:cNvSpPr txBox="1"/>
          <p:nvPr/>
        </p:nvSpPr>
        <p:spPr>
          <a:xfrm>
            <a:off x="-2" y="11614575"/>
            <a:ext cx="13716001" cy="456120"/>
          </a:xfrm>
          <a:prstGeom prst="rect">
            <a:avLst/>
          </a:prstGeom>
          <a:noFill/>
          <a:ln>
            <a:noFill/>
          </a:ln>
        </p:spPr>
        <p:txBody>
          <a:bodyPr spcFirstLastPara="1" wrap="square" lIns="91425" tIns="91425" rIns="91425" bIns="91425" anchor="t" anchorCtr="0">
            <a:spAutoFit/>
          </a:bodyPr>
          <a:lstStyle/>
          <a:p>
            <a:r>
              <a:rPr lang="en-GB" dirty="0"/>
              <a:t>Figure 3: Top MRs common across all the 10 cancers where invasiveness has a significant prognostic impact</a:t>
            </a:r>
            <a:endParaRPr dirty="0"/>
          </a:p>
        </p:txBody>
      </p:sp>
      <p:sp>
        <p:nvSpPr>
          <p:cNvPr id="346" name="Google Shape;346;p17"/>
          <p:cNvSpPr txBox="1"/>
          <p:nvPr/>
        </p:nvSpPr>
        <p:spPr>
          <a:xfrm>
            <a:off x="0" y="-15416"/>
            <a:ext cx="333900" cy="456120"/>
          </a:xfrm>
          <a:prstGeom prst="rect">
            <a:avLst/>
          </a:prstGeom>
          <a:noFill/>
          <a:ln>
            <a:noFill/>
          </a:ln>
        </p:spPr>
        <p:txBody>
          <a:bodyPr spcFirstLastPara="1" wrap="square" lIns="91425" tIns="91425" rIns="91425" bIns="91425" anchor="t" anchorCtr="0">
            <a:spAutoFit/>
          </a:bodyPr>
          <a:lstStyle/>
          <a:p>
            <a:r>
              <a:rPr lang="en-GB" b="1" dirty="0"/>
              <a:t>A</a:t>
            </a:r>
            <a:endParaRPr b="1" dirty="0"/>
          </a:p>
        </p:txBody>
      </p:sp>
      <p:sp>
        <p:nvSpPr>
          <p:cNvPr id="349" name="Google Shape;349;p17"/>
          <p:cNvSpPr txBox="1"/>
          <p:nvPr/>
        </p:nvSpPr>
        <p:spPr>
          <a:xfrm>
            <a:off x="0" y="4543182"/>
            <a:ext cx="333900" cy="456120"/>
          </a:xfrm>
          <a:prstGeom prst="rect">
            <a:avLst/>
          </a:prstGeom>
          <a:noFill/>
          <a:ln>
            <a:noFill/>
          </a:ln>
        </p:spPr>
        <p:txBody>
          <a:bodyPr spcFirstLastPara="1" wrap="square" lIns="91425" tIns="91425" rIns="91425" bIns="91425" anchor="t" anchorCtr="0">
            <a:spAutoFit/>
          </a:bodyPr>
          <a:lstStyle/>
          <a:p>
            <a:r>
              <a:rPr lang="en-GB" b="1" dirty="0"/>
              <a:t>C</a:t>
            </a:r>
            <a:endParaRPr b="1" dirty="0"/>
          </a:p>
        </p:txBody>
      </p:sp>
      <p:sp>
        <p:nvSpPr>
          <p:cNvPr id="351" name="Google Shape;351;p17"/>
          <p:cNvSpPr txBox="1"/>
          <p:nvPr/>
        </p:nvSpPr>
        <p:spPr>
          <a:xfrm>
            <a:off x="6460435" y="4650883"/>
            <a:ext cx="333900" cy="456120"/>
          </a:xfrm>
          <a:prstGeom prst="rect">
            <a:avLst/>
          </a:prstGeom>
          <a:noFill/>
          <a:ln>
            <a:noFill/>
          </a:ln>
        </p:spPr>
        <p:txBody>
          <a:bodyPr spcFirstLastPara="1" wrap="square" lIns="91425" tIns="91425" rIns="91425" bIns="91425" anchor="t" anchorCtr="0">
            <a:spAutoFit/>
          </a:bodyPr>
          <a:lstStyle/>
          <a:p>
            <a:r>
              <a:rPr lang="en-GB" b="1"/>
              <a:t>D</a:t>
            </a:r>
            <a:endParaRPr b="1"/>
          </a:p>
        </p:txBody>
      </p:sp>
      <p:pic>
        <p:nvPicPr>
          <p:cNvPr id="7" name="Graphic 6">
            <a:extLst>
              <a:ext uri="{FF2B5EF4-FFF2-40B4-BE49-F238E27FC236}">
                <a16:creationId xmlns:a16="http://schemas.microsoft.com/office/drawing/2014/main" id="{828B28FE-40C0-4109-9E23-1EDDBE746C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4890164"/>
            <a:ext cx="6460435" cy="5147050"/>
          </a:xfrm>
          <a:prstGeom prst="rect">
            <a:avLst/>
          </a:prstGeom>
        </p:spPr>
      </p:pic>
      <p:pic>
        <p:nvPicPr>
          <p:cNvPr id="5" name="Picture 4" descr="Chart, scatter chart&#10;&#10;Description automatically generated">
            <a:extLst>
              <a:ext uri="{FF2B5EF4-FFF2-40B4-BE49-F238E27FC236}">
                <a16:creationId xmlns:a16="http://schemas.microsoft.com/office/drawing/2014/main" id="{1F05E29F-91C5-4225-9085-9D79470FAF08}"/>
              </a:ext>
            </a:extLst>
          </p:cNvPr>
          <p:cNvPicPr>
            <a:picLocks noChangeAspect="1"/>
          </p:cNvPicPr>
          <p:nvPr/>
        </p:nvPicPr>
        <p:blipFill>
          <a:blip r:embed="rId7"/>
          <a:stretch>
            <a:fillRect/>
          </a:stretch>
        </p:blipFill>
        <p:spPr>
          <a:xfrm>
            <a:off x="6773024" y="124299"/>
            <a:ext cx="6894287" cy="4467579"/>
          </a:xfrm>
          <a:prstGeom prst="rect">
            <a:avLst/>
          </a:prstGeom>
        </p:spPr>
      </p:pic>
      <p:sp>
        <p:nvSpPr>
          <p:cNvPr id="347" name="Google Shape;347;p17"/>
          <p:cNvSpPr txBox="1"/>
          <p:nvPr/>
        </p:nvSpPr>
        <p:spPr>
          <a:xfrm>
            <a:off x="6638703" y="-49346"/>
            <a:ext cx="333900" cy="456120"/>
          </a:xfrm>
          <a:prstGeom prst="rect">
            <a:avLst/>
          </a:prstGeom>
          <a:noFill/>
          <a:ln>
            <a:noFill/>
          </a:ln>
        </p:spPr>
        <p:txBody>
          <a:bodyPr spcFirstLastPara="1" wrap="square" lIns="91425" tIns="91425" rIns="91425" bIns="91425" anchor="t" anchorCtr="0">
            <a:spAutoFit/>
          </a:bodyPr>
          <a:lstStyle/>
          <a:p>
            <a:r>
              <a:rPr lang="en-GB" b="1" dirty="0"/>
              <a:t>B</a:t>
            </a:r>
            <a:endParaRPr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9" name="Graphic 8">
            <a:extLst>
              <a:ext uri="{FF2B5EF4-FFF2-40B4-BE49-F238E27FC236}">
                <a16:creationId xmlns:a16="http://schemas.microsoft.com/office/drawing/2014/main" id="{6C61A37D-FF38-4900-8011-DAF9938F8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03" y="5995707"/>
            <a:ext cx="13541471" cy="7075418"/>
          </a:xfrm>
          <a:prstGeom prst="rect">
            <a:avLst/>
          </a:prstGeom>
        </p:spPr>
      </p:pic>
      <p:sp>
        <p:nvSpPr>
          <p:cNvPr id="359" name="Google Shape;359;p18"/>
          <p:cNvSpPr txBox="1"/>
          <p:nvPr/>
        </p:nvSpPr>
        <p:spPr>
          <a:xfrm>
            <a:off x="0" y="0"/>
            <a:ext cx="294000" cy="456120"/>
          </a:xfrm>
          <a:prstGeom prst="rect">
            <a:avLst/>
          </a:prstGeom>
          <a:noFill/>
          <a:ln>
            <a:noFill/>
          </a:ln>
        </p:spPr>
        <p:txBody>
          <a:bodyPr spcFirstLastPara="1" wrap="square" lIns="91425" tIns="91425" rIns="91425" bIns="91425" anchor="t" anchorCtr="0">
            <a:spAutoFit/>
          </a:bodyPr>
          <a:lstStyle/>
          <a:p>
            <a:r>
              <a:rPr lang="en-GB" b="1"/>
              <a:t>A</a:t>
            </a:r>
            <a:endParaRPr b="1"/>
          </a:p>
        </p:txBody>
      </p:sp>
      <p:sp>
        <p:nvSpPr>
          <p:cNvPr id="360" name="Google Shape;360;p18"/>
          <p:cNvSpPr txBox="1"/>
          <p:nvPr/>
        </p:nvSpPr>
        <p:spPr>
          <a:xfrm>
            <a:off x="6464611" y="-15247"/>
            <a:ext cx="294000" cy="456120"/>
          </a:xfrm>
          <a:prstGeom prst="rect">
            <a:avLst/>
          </a:prstGeom>
          <a:noFill/>
          <a:ln>
            <a:noFill/>
          </a:ln>
        </p:spPr>
        <p:txBody>
          <a:bodyPr spcFirstLastPara="1" wrap="square" lIns="91425" tIns="91425" rIns="91425" bIns="91425" anchor="t" anchorCtr="0">
            <a:spAutoFit/>
          </a:bodyPr>
          <a:lstStyle/>
          <a:p>
            <a:r>
              <a:rPr lang="en-GB" b="1" dirty="0"/>
              <a:t>B</a:t>
            </a:r>
            <a:endParaRPr b="1" dirty="0"/>
          </a:p>
        </p:txBody>
      </p:sp>
      <p:sp>
        <p:nvSpPr>
          <p:cNvPr id="361" name="Google Shape;361;p18"/>
          <p:cNvSpPr txBox="1"/>
          <p:nvPr/>
        </p:nvSpPr>
        <p:spPr>
          <a:xfrm>
            <a:off x="0" y="5791607"/>
            <a:ext cx="294000" cy="456120"/>
          </a:xfrm>
          <a:prstGeom prst="rect">
            <a:avLst/>
          </a:prstGeom>
          <a:noFill/>
          <a:ln>
            <a:noFill/>
          </a:ln>
        </p:spPr>
        <p:txBody>
          <a:bodyPr spcFirstLastPara="1" wrap="square" lIns="91425" tIns="91425" rIns="91425" bIns="91425" anchor="t" anchorCtr="0">
            <a:spAutoFit/>
          </a:bodyPr>
          <a:lstStyle/>
          <a:p>
            <a:r>
              <a:rPr lang="en-GB" b="1" dirty="0"/>
              <a:t>C</a:t>
            </a:r>
            <a:endParaRPr b="1" dirty="0"/>
          </a:p>
        </p:txBody>
      </p:sp>
      <p:sp>
        <p:nvSpPr>
          <p:cNvPr id="362" name="Google Shape;362;p18"/>
          <p:cNvSpPr txBox="1"/>
          <p:nvPr/>
        </p:nvSpPr>
        <p:spPr>
          <a:xfrm>
            <a:off x="-1" y="12988395"/>
            <a:ext cx="13700497" cy="727605"/>
          </a:xfrm>
          <a:prstGeom prst="rect">
            <a:avLst/>
          </a:prstGeom>
          <a:noFill/>
          <a:ln>
            <a:noFill/>
          </a:ln>
        </p:spPr>
        <p:txBody>
          <a:bodyPr spcFirstLastPara="1" wrap="square" lIns="91425" tIns="91425" rIns="91425" bIns="91425" anchor="t" anchorCtr="0">
            <a:spAutoFit/>
          </a:bodyPr>
          <a:lstStyle/>
          <a:p>
            <a:r>
              <a:rPr lang="en-GB" dirty="0"/>
              <a:t>Figure 4: Top MRs specific to INV High/Low phenotype (MR in &gt;5 out of 10 cancers). Pathways associated with INV Low and INV High specific MRs.</a:t>
            </a:r>
            <a:endParaRPr dirty="0"/>
          </a:p>
        </p:txBody>
      </p:sp>
      <p:pic>
        <p:nvPicPr>
          <p:cNvPr id="5" name="Graphic 4">
            <a:extLst>
              <a:ext uri="{FF2B5EF4-FFF2-40B4-BE49-F238E27FC236}">
                <a16:creationId xmlns:a16="http://schemas.microsoft.com/office/drawing/2014/main" id="{B68E9E5E-2775-4528-B905-E3B51497C2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28060"/>
            <a:ext cx="6464611" cy="5713839"/>
          </a:xfrm>
          <a:prstGeom prst="rect">
            <a:avLst/>
          </a:prstGeom>
        </p:spPr>
      </p:pic>
      <p:pic>
        <p:nvPicPr>
          <p:cNvPr id="7" name="Graphic 6">
            <a:extLst>
              <a:ext uri="{FF2B5EF4-FFF2-40B4-BE49-F238E27FC236}">
                <a16:creationId xmlns:a16="http://schemas.microsoft.com/office/drawing/2014/main" id="{50984C75-D942-4C13-8073-AD12507F7C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4000" y="441901"/>
            <a:ext cx="7167504" cy="500474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5" name="Picture 4" descr="Schematic, timeline&#10;&#10;Description automatically generated">
            <a:extLst>
              <a:ext uri="{FF2B5EF4-FFF2-40B4-BE49-F238E27FC236}">
                <a16:creationId xmlns:a16="http://schemas.microsoft.com/office/drawing/2014/main" id="{97FC5686-5CBB-4464-B478-8AC4A938EC06}"/>
              </a:ext>
            </a:extLst>
          </p:cNvPr>
          <p:cNvPicPr>
            <a:picLocks noChangeAspect="1"/>
          </p:cNvPicPr>
          <p:nvPr/>
        </p:nvPicPr>
        <p:blipFill>
          <a:blip r:embed="rId3"/>
          <a:stretch>
            <a:fillRect/>
          </a:stretch>
        </p:blipFill>
        <p:spPr>
          <a:xfrm>
            <a:off x="0" y="6712765"/>
            <a:ext cx="8026628" cy="7003235"/>
          </a:xfrm>
          <a:prstGeom prst="rect">
            <a:avLst/>
          </a:prstGeom>
        </p:spPr>
      </p:pic>
      <p:pic>
        <p:nvPicPr>
          <p:cNvPr id="3" name="Picture 2" descr="A picture containing text, stationary&#10;&#10;Description automatically generated">
            <a:extLst>
              <a:ext uri="{FF2B5EF4-FFF2-40B4-BE49-F238E27FC236}">
                <a16:creationId xmlns:a16="http://schemas.microsoft.com/office/drawing/2014/main" id="{3D3C630A-63F0-4ABB-B17A-3350B396CD39}"/>
              </a:ext>
            </a:extLst>
          </p:cNvPr>
          <p:cNvPicPr>
            <a:picLocks noChangeAspect="1"/>
          </p:cNvPicPr>
          <p:nvPr/>
        </p:nvPicPr>
        <p:blipFill>
          <a:blip r:embed="rId4"/>
          <a:stretch>
            <a:fillRect/>
          </a:stretch>
        </p:blipFill>
        <p:spPr>
          <a:xfrm>
            <a:off x="0" y="0"/>
            <a:ext cx="8026628" cy="6858000"/>
          </a:xfrm>
          <a:prstGeom prst="rect">
            <a:avLst/>
          </a:prstGeom>
        </p:spPr>
      </p:pic>
      <p:sp>
        <p:nvSpPr>
          <p:cNvPr id="6" name="TextBox 5">
            <a:extLst>
              <a:ext uri="{FF2B5EF4-FFF2-40B4-BE49-F238E27FC236}">
                <a16:creationId xmlns:a16="http://schemas.microsoft.com/office/drawing/2014/main" id="{EBF047ED-D342-449C-8E04-297A2724CE3D}"/>
              </a:ext>
            </a:extLst>
          </p:cNvPr>
          <p:cNvSpPr txBox="1"/>
          <p:nvPr/>
        </p:nvSpPr>
        <p:spPr>
          <a:xfrm>
            <a:off x="0" y="43870"/>
            <a:ext cx="348172" cy="363818"/>
          </a:xfrm>
          <a:prstGeom prst="rect">
            <a:avLst/>
          </a:prstGeom>
          <a:noFill/>
        </p:spPr>
        <p:txBody>
          <a:bodyPr wrap="none" rtlCol="0">
            <a:spAutoFit/>
          </a:bodyPr>
          <a:lstStyle/>
          <a:p>
            <a:r>
              <a:rPr lang="en-US" b="1" dirty="0"/>
              <a:t>A</a:t>
            </a:r>
          </a:p>
        </p:txBody>
      </p:sp>
      <p:sp>
        <p:nvSpPr>
          <p:cNvPr id="7" name="TextBox 6">
            <a:extLst>
              <a:ext uri="{FF2B5EF4-FFF2-40B4-BE49-F238E27FC236}">
                <a16:creationId xmlns:a16="http://schemas.microsoft.com/office/drawing/2014/main" id="{6097EA9A-C1BD-4B85-9B99-1B8F1FB20774}"/>
              </a:ext>
            </a:extLst>
          </p:cNvPr>
          <p:cNvSpPr txBox="1"/>
          <p:nvPr/>
        </p:nvSpPr>
        <p:spPr>
          <a:xfrm>
            <a:off x="0" y="6732643"/>
            <a:ext cx="348172" cy="363818"/>
          </a:xfrm>
          <a:prstGeom prst="rect">
            <a:avLst/>
          </a:prstGeom>
          <a:noFill/>
        </p:spPr>
        <p:txBody>
          <a:bodyPr wrap="none" rtlCol="0">
            <a:spAutoFit/>
          </a:bodyPr>
          <a:lstStyle/>
          <a:p>
            <a:r>
              <a:rPr lang="en-US" b="1" dirty="0"/>
              <a:t>B</a:t>
            </a:r>
          </a:p>
        </p:txBody>
      </p:sp>
      <p:sp>
        <p:nvSpPr>
          <p:cNvPr id="8" name="TextBox 7">
            <a:extLst>
              <a:ext uri="{FF2B5EF4-FFF2-40B4-BE49-F238E27FC236}">
                <a16:creationId xmlns:a16="http://schemas.microsoft.com/office/drawing/2014/main" id="{AF2872F3-75D0-481E-8F2E-02B570E1C2DF}"/>
              </a:ext>
            </a:extLst>
          </p:cNvPr>
          <p:cNvSpPr txBox="1"/>
          <p:nvPr/>
        </p:nvSpPr>
        <p:spPr>
          <a:xfrm>
            <a:off x="8746435" y="407688"/>
            <a:ext cx="4969565" cy="1449756"/>
          </a:xfrm>
          <a:prstGeom prst="rect">
            <a:avLst/>
          </a:prstGeom>
          <a:noFill/>
        </p:spPr>
        <p:txBody>
          <a:bodyPr wrap="square" rtlCol="0">
            <a:spAutoFit/>
          </a:bodyPr>
          <a:lstStyle/>
          <a:p>
            <a:r>
              <a:rPr lang="en-US" dirty="0"/>
              <a:t>Figure 5: Validation of INV High and INV Low specific MR activity in cancers where INV is not </a:t>
            </a:r>
            <a:r>
              <a:rPr lang="en-US"/>
              <a:t>prognostic. Independent </a:t>
            </a:r>
            <a:r>
              <a:rPr lang="en-US" dirty="0"/>
              <a:t>validation of INV High and Low specific MR activity in datasets obtained from PRECOG repository</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478</Words>
  <Application>Microsoft Office PowerPoint</Application>
  <PresentationFormat>Custom</PresentationFormat>
  <Paragraphs>74</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Raghvendra Mall</cp:lastModifiedBy>
  <cp:revision>1</cp:revision>
  <dcterms:modified xsi:type="dcterms:W3CDTF">2022-04-11T02:38:22Z</dcterms:modified>
</cp:coreProperties>
</file>